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751" r:id="rId10"/>
    <p:sldId id="652" r:id="rId11"/>
    <p:sldId id="653" r:id="rId12"/>
    <p:sldId id="654" r:id="rId13"/>
    <p:sldId id="656" r:id="rId14"/>
    <p:sldId id="657" r:id="rId15"/>
    <p:sldId id="658" r:id="rId16"/>
    <p:sldId id="659" r:id="rId17"/>
    <p:sldId id="660" r:id="rId18"/>
    <p:sldId id="669" r:id="rId19"/>
    <p:sldId id="679" r:id="rId20"/>
    <p:sldId id="680" r:id="rId21"/>
    <p:sldId id="681" r:id="rId22"/>
    <p:sldId id="682" r:id="rId23"/>
    <p:sldId id="683" r:id="rId24"/>
    <p:sldId id="684" r:id="rId25"/>
    <p:sldId id="662" r:id="rId26"/>
    <p:sldId id="663" r:id="rId27"/>
    <p:sldId id="664" r:id="rId28"/>
    <p:sldId id="665" r:id="rId29"/>
    <p:sldId id="666" r:id="rId30"/>
    <p:sldId id="685" r:id="rId31"/>
    <p:sldId id="686" r:id="rId32"/>
    <p:sldId id="667" r:id="rId33"/>
    <p:sldId id="668" r:id="rId34"/>
    <p:sldId id="687" r:id="rId35"/>
    <p:sldId id="688" r:id="rId36"/>
    <p:sldId id="689" r:id="rId37"/>
    <p:sldId id="690" r:id="rId38"/>
    <p:sldId id="691" r:id="rId39"/>
    <p:sldId id="692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0" r:id="rId58"/>
    <p:sldId id="711" r:id="rId59"/>
    <p:sldId id="712" r:id="rId60"/>
    <p:sldId id="713" r:id="rId61"/>
    <p:sldId id="714" r:id="rId62"/>
    <p:sldId id="715" r:id="rId63"/>
    <p:sldId id="716" r:id="rId64"/>
    <p:sldId id="717" r:id="rId65"/>
    <p:sldId id="718" r:id="rId66"/>
    <p:sldId id="719" r:id="rId67"/>
    <p:sldId id="720" r:id="rId68"/>
    <p:sldId id="721" r:id="rId69"/>
    <p:sldId id="722" r:id="rId70"/>
    <p:sldId id="723" r:id="rId71"/>
    <p:sldId id="724" r:id="rId72"/>
    <p:sldId id="725" r:id="rId73"/>
    <p:sldId id="726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70701" autoAdjust="0"/>
  </p:normalViewPr>
  <p:slideViewPr>
    <p:cSldViewPr>
      <p:cViewPr varScale="1">
        <p:scale>
          <a:sx n="59" d="100"/>
          <a:sy n="59" d="100"/>
        </p:scale>
        <p:origin x="72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7:29:55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22306 3092 0,'0'23'218,"-22"0"-218,22 22 16,-23 22 0,23-44-16,0 0 0,-22 22 15,22-23-15,0 1 16,-23-1-16,23 1 15,0 0-15,0-1 0,-23 1 16,23-1 15,0 1-15,0-1 0,0 1 15,0 0-31,0-1 15,23-22 1,-23 23 0,23-23-1,-23 22 1,0 1-16,22-23 16,1 0-1,-23 22 16,22-22-31,1 0 16,-1 46 0,1-46 15,0 0-15,-1 0-16,23 0 15,-45 22 1,23-22-1,0 0 1,-1 0 0,1 0 15,-1 0-31,-22 23 16,45-23-16,-22 0 15,0 0 1,-1 0 15</inkml:trace>
  <inkml:trace contextRef="#ctx0" brushRef="#br0" timeOffset="1192.19">22871 3070 0,'0'22'203,"0"1"-203,22 22 16,-22 0-16,23 23 15,-23-45-15,22 22 16,-22-23-16,0 1 16,0 45-16,23-23 15,-23-23-15,0 1 16,0-1-16,0 1 16,0 0-16,0-1 15,0 1-15,0-1 16,0 1-16,0-1 47</inkml:trace>
  <inkml:trace contextRef="#ctx0" brushRef="#br0" timeOffset="2059.36">23548 3566 0,'0'23'188,"-45"45"-188,0-23 16,22 0-16,-45 23 15,23-23-15,45-23 0,-45 1 16,45 22-16,-22-22 15,22-1 1,-23 1 15</inkml:trace>
  <inkml:trace contextRef="#ctx0" brushRef="#br0" timeOffset="3363.34">24113 3318 0,'-23'45'203,"-22"0"-203,0-22 16,22 67-16,-45-22 0,23 0 15,23-1-15,-1-44 16,-22 45-16,0-46 16,22 23-16,1-22 15,22 0 1,0-1 0,67-22 30,-22 0-46,1 0 16,-1 0-16,45 0 16,-22 0-16,0 0 15,-1 0-15,1 0 16,0-22-16,-46 22 0,23 0 16,-22 0-16,0-46 15,-1 46-15,23 0 16,-22 0-1,0 0 1,22 0-16,-23 0 16,1 0-16,-1-22 15,1 22 1,0 0-16</inkml:trace>
  <inkml:trace contextRef="#ctx0" brushRef="#br0" timeOffset="4330.39">24406 3273 0,'-45'68'203,"22"67"-203,-44-22 16,44-23-16,-22 68 15,0-67-15,22 44 16,1-45-16,-1 1 0,0-46 16,1 22-16,-1-21 15,1 44-15,22-68 32</inkml:trace>
  <inkml:trace contextRef="#ctx0" brushRef="#br0" timeOffset="5729.5">24993 2844 0,'45'23'188,"-45"22"-173,68 68-15,-45-46 16,-1 1-16,46 22 16,-68 1-16,22-1 15,-22-22-15,0-1 0,0 1 16,0 22-16,-67 1 16,67-69-16,-45 69 15,45-46-15,-23 22 16,0 24-16,-22-46 0,0 23 15,22-1-15,1 24 16,-23-46-16,22 0 16,1-23-1,22 1-15,-46 0 16,46-1 0</inkml:trace>
  <inkml:trace contextRef="#ctx0" brushRef="#br0" timeOffset="8133.9">22510 5169 0,'-23'23'187,"23"-1"-187,-23 23 16,23 0-16,-22 1 16,-1-1-16,1 0 0,-1 0 15,23-22-15,-23 44 16,1-22-16,22-22 15,0 22-15,-23 23 16,23-46-16,0 24 0,0-24 16,0 23-16,0 23 15,0-45-15,0 22 16,0-23-16,0 1 16,0-1-16,0 24 15,0-24-15,0 1 16,23-23-16,-23 22 15,0 1-15,22-1 16,1 24-16,-23-24 16,0 1-16,23-1 15,-23 1-15,22-1 16,1 1 0,-23 22-16,22-22 15,1-23-15,0 22 16,-1 1-16,1-23 0,-23 22 15,22-22-15,-22 23 16,23-23 0,-23 23-1,45-23 1</inkml:trace>
  <inkml:trace contextRef="#ctx0" brushRef="#br0" timeOffset="9467.85">23074 5350 0,'-23'0'172,"23"45"-156,-22 0-16,-23-23 15,-1 46-15,24 0 16,-46 0-16,23-1 16,22-44-16,1-1 0,-23 24 15,22-24-15,1-22 16,22 23-16,-23-23 15,23 45 1,68-68 31,-1 1-31,1-1-16,68 1 0,-46-1 15,-22 0-15,-23 23 16,0-22-16,45 22 15,-67 0-15,-1-23 16,1 23-16,0 0 0,-1 0 16,1-22-1,-1 22 1,1 0 0</inkml:trace>
  <inkml:trace contextRef="#ctx0" brushRef="#br0" timeOffset="10834.91">23300 5801 0,'-45'-68'250,"-1"-22"-235,1 0-15,0 22 16,0 23-16,22-23 15,23 46-15,0-24 0,-22 46 16,22-22-16,0-1 16,0 1-1</inkml:trace>
  <inkml:trace contextRef="#ctx0" brushRef="#br0" timeOffset="11769.19">23029 5237 0,'22'22'234,"-22"69"-218,68-1-16,-68-22 16,23 22-16,-1 23 15,23-46-15,-22 46 0,22-22 16,0 67-16,-22-91 15,-23 1-15,22-23 16,1 45-16,22-22 16,-45-23-16,23 23 15,-23-45-15,22-1 32,-22 1-32,0-1 15,0 46 1,23-45-16,-23 22 0,0-23 15,0 1-15,0-1 16,0 24-16,0-1 16,0-23-1,0 1 17,0-1-17,0-112 48,0 45-63,-23 0 15,23 0-15,0 22 16,-22 23-16,22-22 16,0-1-16,0 0 31,0 1 16</inkml:trace>
  <inkml:trace contextRef="#ctx0" brushRef="#br0" timeOffset="12703.45">23661 6049 0,'0'23'203,"0"45"-203,-23 44 16,1-21-16,-23 44 16,-23-45-16,0 1 0,23 44 15,0-45-15,0-44 16,-46 44-16,69-45 15,-46 0-15,46-45 0,-91 90 16,90-90-16,-22 45 16,0-45-16,22 23 15,-45 0-15,46-23 16,-1 0-16</inkml:trace>
  <inkml:trace contextRef="#ctx0" brushRef="#br0" timeOffset="14304.99">24000 5304 0,'67'-22'187,"-44"22"-171,67 0-16,-67 0 16,22 0-16,-22 22 15,22 1-15,0 0 16,-23-1-1,-22 1-15,23 22 16,-23 0-16,23 0 16,-23-22-16,0-1 0,0 23 15,0 1-15,-23-24 16,-67 23-16,-1 68 16,1-45-16,-45-23 15,67 0-15,-22-22 16,67-1-16,-22 1 0,22 22 15,-44-45-15,44 0 16,23 23-16,-23-23 16,1 0-1,22-46 32,0 24-31,0-1-16,0 1 0,0-1 15,22 23-15,1-22 16,45-1-16,-23-22 16,23 45-16,-1 0 15,-22 0-15,1 22 0,-1 1 16,0 0-16,0-1 16,-22 1-16,-1-1 15,1 23-15,-1-22 16,24 22-16,-46 0 15,22-22-15,-22-1 0,0 1 16,0 0-16,0-1 16,0 1-16,-22-23 15,-46 67-15,-22-21 16,-91 44-16,91-68 0,-1 1 16,46 0-16,0-23 15,-23 22-15,23-22 16,45 23-1,-22-23-15,-1 0 63,23 22-63</inkml:trace>
  <inkml:trace contextRef="#ctx0" brushRef="#br0" timeOffset="15640.71">24700 5485 0,'45'23'204,"0"44"-204,23 69 15,-1-23-15,-22 22 16,-22-45-16,0-22 0,-1 22 15,-22-45-15,23 1 16,-23-1-16,0 0 16,0 0-16,0-22 0,0-1 15,0 1-15,0-1 16,-23-22-16,1 45 16,-69 1-16,1 21 15,-45-22-15,-23 46 0,-1-69 16,69 1-16,-45-1 15,90 1-15,-1-23 16</inkml:trace>
  <inkml:trace contextRef="#ctx0" brushRef="#br0" timeOffset="16676.06">21990 9074 0,'-22'45'188,"22"0"-188,0 0 15,0 0-15,-23 0 16,23-22-16,0 22 16,0 0-16,0 0 15,0 1-15,23-24 16,-23 1-16,22-1 0,1 1 16,-23-1-16,22 1 15,1 0-15,0-23 16,-23 22-1,22-22 1,23 0 0,0 0-1,-22 0 1,22-22-16,45-1 16</inkml:trace>
  <inkml:trace contextRef="#ctx0" brushRef="#br0" timeOffset="17576.73">22397 9051 0,'0'45'203,"45"-22"-203,-23 45 16,-22 22-16,23-22 15,-23-46-15,23 46 0,-23-23 16,0-22-16,0-1 16,0 1-16</inkml:trace>
  <inkml:trace contextRef="#ctx0" brushRef="#br0" timeOffset="18376.52">23097 9277 0,'-23'22'203,"-45"24"-203,46-1 15,-46-45-15,23 67 16,22-67-16,1 23 0,-1 0 16,0-23-1</inkml:trace>
  <inkml:trace contextRef="#ctx0" brushRef="#br0" timeOffset="19743.91">23435 9051 0,'23'0'219,"-1"0"-204,24 0-15,-24 23 16,1-1 0,22 1-16,0 45 15,-22-23-15,-23 0 16,22 0-16,1 0 15,-23 23-15,0-46 0,0 1 16,0 0-16,0-1 16,0 1-16,0 22 15,0-23-15,-45 1 16,-68 22 0,0-22-16,-23-1 0,23 23 15,-22 1-15,90-46 16,-23 0-16,23 0 15,22-23 1,23-67 31,45 67-31,23-22-16,-23 0 0,-22 45 15,0 0-15,22 0 16,-23 0-16,1 0 15,-1 0-15,1 22 16,-23 1 0,68 0-16,-68 44 0,22 24 15,23-46-15,-45 0 16,23 0-16,-23 45 16,0-45-1,0-22-15,0 0 16,0-1-16,-23 23 15,-44 23 1,-24 0-16,1-23 16,-45 45-16,44-67 0,1-1 15,45-22-15,45 23 16,-45-23-16,22 0 16</inkml:trace>
  <inkml:trace contextRef="#ctx0" brushRef="#br0" timeOffset="21315.17">24113 9412 0,'22'23'203,"1"-1"-187,44 24-16,-21 21 15,-46 1-15,67 0 16,-67-46-16,23 69 16,-1-24-16,-22-22 0,0 1 15,0 44-15,0-45 16,0 0-16,-22 45 16,-1 1-16,1-46 15,-1-23-15,1 46 0,-1-23 16,0-22-16,1-1 15,-1 1-15,1 0 16,-1-1-16,1 1 16,-1-23-16,23 22 15,-23-22-15,-22 0 16,0 0-16,22 23 16,1-23-16</inkml:trace>
  <inkml:trace contextRef="#ctx0" brushRef="#br0" timeOffset="24682.17">4267 8351 0,'-45'46'188,"-1"44"-173,-44 45-15,0-22 16,22 0-16,0 0 15,-22-23-15,22 46 16,23-69-16,22 24 16,1-46-1,-23-45-15</inkml:trace>
  <inkml:trace contextRef="#ctx0" brushRef="#br0" timeOffset="25583.7">3454 8261 0,'22'23'187,"24"44"-171,21 46-16,24 0 16,-46-45-16,45 45 15,-45-23-15,46 45 0,-46-67 16,0 0-16,0 22 15,0-67-15,-22-1 16,-23 1-16,22-1 16,1-22-16,-23 23 15,23-23-15,-23 45 32</inkml:trace>
  <inkml:trace contextRef="#ctx0" brushRef="#br0" timeOffset="27252.83">5870 7945 0,'45'68'188,"0"90"-188,23-68 15,22 23-15,-45 0 16,0-23-16,-22 0 0,22-22 15,-22 22-15,22 46 16,-23-114-16,1 24 16,-23-24-16,0 1 15,0-1-15,0 1 16,23-23-16,-1 0 47,-22-68-47,23 0 15,-1-112-15,-22 22 0,23-23 16,45-67-16,-68 135 16,22-45-16,1 45 15,-23 23-15,22 0 16,1-1-16,-23 46 0,22 0 16,-22 23-16,0-24 15,0 24 1,46 135 46,21 0-62,24 67 16,-24-22-16,46 23 16,-22 22-16,-1-113 0,-45 46 15,45-69-15,-44 24 16,-24-46-16,1-23 15,-1 1-15,-22-1 16,45-22-16,-22 0 16,-23 23-1,23-23 1,22 0 15,-45-23-15,45-67-16,0-68 15,0-45-15,23 0 16,-68-23-16,23 68 16,-23-68-16,22 114 0,-22-24 15,0 91-15,0 0 16,0 22-16,0 1 16,0-23-1,0 67 63,0 1-46,-22-23-17,22 22 1</inkml:trace>
  <inkml:trace contextRef="#ctx0" brushRef="#br0" timeOffset="30324.11">5396 9412 0,'-23'0'203,"-45"-22"-203,46-23 0,-23 45 16,-23-23-16,23-22 15,22 0-15,-22 22 16,-23-22-16,46 45 16,-24-68-16,24-22 15,-1 0-15,23-23 0,0 0 16,23-22-16,-1 22 16,1 45-16,0-45 15,44 45-15,-44-22 16,22 68-16,-22-24 0,22 1 15,-45 0-15,90-23 16,-22 23-16,-46 45 16,24-45-16,-24 45 15,1-22-15,-1 22 16,1 0 0,-1 0-16,1 0 15,0 0 1,22 22-1,-23-22-15,1 23 0,-1-1 16,1 23-16,0 1 16,-1-24-16,23 23 15,-22 0-15,0 46 0,-23-46 16,22 23 0,-22-23-16,0 68 0,0-68 15,0 0-15,0 45 16,0-67-16,0 44 15,0 1-15,0-45 0,0 22 16,-22-23-16,22 24 16,-23-1-1,0-23 1,23 1 0,-45-1-16,0 24 15,22-24-15,1 1 16,-1-1-16,-22 1 15,23-1-15,-24-22 16,24 23 0,-1-23-16,23 23 15,-22-23-15,-1 0 16,1 0-16,22 22 16,-23-22-16,0 0 15,1 0 1,-1 0-16,1 0 15,-1 0 1,1 0-16,-1-22 31,0-1 16</inkml:trace>
  <inkml:trace contextRef="#ctx0" brushRef="#br0" timeOffset="32291.85">5238 8532 0,'0'45'188,"-23"-22"-173,0-1-15,23 1 16,-22 22-16,22-22 15,0-1 1,0 1 0,0-1-1,22-22 63,1 0-46,0 0-1,-23-22 0,0-1-15,22 23-1,1-22 1,-23-24 0,0 24-16,22-1 15,1 1-15,-23-1 16,22 1-16,-22-1 16,0 0-1,0 1 1,0-1-1,0-22 1,46 45 0,-46-45-16,0 0 15,0 22 1,0 1 15,0-1-31,0 46 188,22 44-173,-22 1-15,23-45 16,-1 22-16,-22-23 16,23 1-16,-1 0 15,1-1-15,22 1 16,0-1-16,-45 1 15,23-23-15,-1 22 16,-22 1-16,23-23 16,0 23-16,22-23 15,-23 0 17,1 0-1</inkml:trace>
  <inkml:trace contextRef="#ctx0" brushRef="#br0" timeOffset="33528.51">5396 8171 0,'0'22'203,"-23"24"-188,-22-24-15,22 23 16,1 46-16,-23-46 0,22-23 16,0 1-16,1-1 15,-1 24-15,23-24 16,0 1 0,0-1-1,-22-22-15,22 23 16,-23-1-1</inkml:trace>
  <inkml:trace contextRef="#ctx0" brushRef="#br0" timeOffset="47775.36">23593 4356 0,'45'0'141,"23"0"-141,45 23 15,-23-23-15,1 23 16,-24-23-16,1 0 16,45 0-16,-45 0 15,-46 0-15,46 0 16,-45 0-16,-1 0 0,1 0 15,-1 0-15,1 0 16,0 0 0,-1 0-16,23 0 15,23 0-15,-45 0 16,44 0-16,-44 0 0,-1 0 16,1 0-16,0 0 15,-1 0 16</inkml:trace>
  <inkml:trace contextRef="#ctx0" brushRef="#br0" timeOffset="49196.26">22261 7133 0,'45'0'203,"23"0"-203,22 0 16,-67 0-16,45 0 0,22 0 16,-22 0-16,-23-23 15,45 23-15,-45 0 16,0 0-16,1 0 16,21 0-16,-44 0 0,22 23 15,0-23-15,-22 0 16,22 0-16,-45 22 15,23-22-15,-1 0 16,1 0 0,-1 0 15,1 0-15,22 0 15,-22 0 0</inkml:trace>
  <inkml:trace contextRef="#ctx0" brushRef="#br0" timeOffset="51715.25">3747 9864 0,'68'0'0,"68"-23"0,-69 23 16,91-22-16,-67-1 15,67 0-15,-68 1 0,0-23 16,23 22-16,-45-22 16,22 22-16,-45 1 15,23-1-15,-23 23 16,23-22-16,-45-1 0,22 23 15,-23-22-15,1 22 32,0 0-17,-1 0 1,1 0 0,-1 0-16,23 0 15,-22 0 1,22 22-16,-22-22 15,-1 0-15,23 23 0,1-23 16,-1 22-16,-23-22 16,23 23-16,-22-23 15,22 0-15,23 0 16,-45 0-16,22 45 16,-23-45-16,1 0 0,-1 0 15,1 0-15,45 23 16,-23-23-16,0 0 15,45 0-15,-22 0 0,0 0 16,45 0-16,-46 0 16,46 0-16,-45 0 15,-23 0-15,46 0 16,-46 0-16,0 0 16,-23 0-16,24 0 0,-24 0 15,1 0-15,-1 0 16,1 0-1,-1 0 1,1 0 31,0 0-16,-1 0 0,1 0 1,-1 0-17,1 0 1,0 0 31,-1 0-32,1 0 17,22 0-1,-23 0 16</inkml:trace>
  <inkml:trace contextRef="#ctx0" brushRef="#br0" timeOffset="67827">22126 10428 0,'67'0'171,"91"23"-155,-67-23-16,67 22 16,-90-22-16,44 23 15,24-23-15,157 22 16,-135-22-16,-90 0 16,23 0-16,21 23 15,-21-23-15,-1 0 16,-67 0-16,22 0 0,0 22 15,0-22 1,-22 0 0,-23 23-1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7:46:48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4063 12347 0,'-45'0'156,"0"22"-156,-23 1 16,23-23-16,0 0 16,-23 0-16,46 0 15,-69 0-15,46 0 0,23 0 16,-23 0-16,-23-23 15,45 23-15,1 0 16,-23 0-16,45-22 0,-23 22 16,0 0-1,1 0 1,-1-23 0,1 0-16,-1-22 15,1 0 1,22 23-16,-23-24 15,23 24-15,-23 22 16,23-23-16,0 1 16,0-1-16,0-22 0,0 22 15,0 1 1,23-23-16,0 22 16,-1-45-16,1 23 15,-23 0-15,67 23 0,-44-24 16,22-21-16,0-1 15,-22 45-15,-1 1 16,1-23-16,45-23 16,-23 45-16,0-22 15,0 23-15,0-23 16,-22-1-16,0 46 16,-1 0-16,1-22 15,-23-1-15,22 23 16,1 0-1,-1 0-15,24 0 16,-24 0 0,1 0-16,-1 0 15,23 0-15,23 0 0,0 0 16,-23 23-16,0-23 16,0 22-16,-45 24 15,46-46-15,-24 22 16,1-22-16,22 0 15,-23 23-15,-22-1 0,23-22 16,0 23 0,-23-1-16,22 1 15,23 0-15,-22 22 16,-23-23-16,22-22 16,-22 45-16,23-22 0,0 45 15,-23-23 1,0 0-1,0 45-15,0-67 16,0 22-16,0 0 16,0-22-1,0-1-15,0 1 16,0-1-16,0 1 16,0 0-16,0-1 15,-23 1 1,23-1-16,-23 1 15,23-1-15,-22 1 16,-23-23-16,22 45 0,-22-22 16,22-1-16,-22-22 15,0 23 1,23-1-16,-24 1 16,1-23-16,45 23 15,-67-23-15,44 0 16,0 0-1,1 22-15,-1-22 16,1 0-16,-24 0 16,24 0-1,-1 0 1,-22 0-16,0 0 16,22 0-1,1 0 1,-1 0-16,1 0 31,-1 0-15,23-22-16,-45 22 31,45-23-15,-23 23-16,1-23 31,22 1-31,-23-1 0,1 23 15,22-22 1,-23-1-16,0 23 16,23-22-16,-22-1 15,-1 0-15,1 1 0,-1-23 16,23 22-16,-22-22 16,-1 0-1,0 22-15,1-22 16,22 0-16,-23 22 0,1 1 15,22-46-15,-23 23 16,23 22 0,-22 1-1,22-23-15,0 22 0,0 1 16,0-1-16,0 0 16,0 1-1,0-1 1,22-22-1,23 0-15,-45 22 16,23 1 0,-1 22-1,-22-23-15,0 1 16,23-1-16,0 23 16,-1-68-1,1 68 1,-23-22-16,45 22 15,-45-45-15,22 45 0,1-23 16,0 23-16,-23-22 16,22-24-16,23 46 15,-22-22-15,0 22 16,22-23-16,-23 23 0,23 0 16,-22 0-16,0 0 15,22 0-15,-23 0 16,1 0-1,-1 0 1,1 23-16,22 22 16,0 0-1,1-22 1,21-1-16,-44 1 16,-1-1-16,24 24 0,-46-24 15,22-22-15,1 0 16,-1 23-16,1-1 15,-1 1 1,1-1-16,-23 1 16,23 0-16,-1 22 0,-22-23 15,23 1-15,-23-1 16,22 24-16,-22 21 16,0-44-1,0-1-15,0 1 0,0 0 16,0-1-16,0 46 15,0-46-15,0 1 16,-22 0-16,22-1 16,-23 1-1,23-1-15,0 1 0,0-1 16,-22 1 0,22 0-16,-23-23 15,23 22-15,-23 1 0,-22 22 16,23-45-16,22 22 15,-23 1-15,1-23 16,22 23-16,-23-1 16,-22 1-16,22-23 0,-22 22 15,23 1-15,-1 22 16,0-45-16,-22 0 16,45 23-16,-22-1 15,-1-22-15,0 0 31,23 45-31,-22-45 16,-1 23 0,-22-23 15,23 0 16,-1 0-32,23-45-15,-23 45 0,1-23 47,-1 23-31,23-22-16,-45-1 16,23 0-1,22 1-15,-23 22 16,23-23-1,-23 1-15,1 22 16,22-23-16,0 1 16,-23-1-1,1 0 1,-24-22-16,46 23 16,-22 22-16,22-45 0,-23 22 15,1 23-15,22-45 16,-23 0-16,1 22 15,-1 1-15,23-1 16,0 0-16,-45 1 0,45-46 16,0 46-16,-23-1 15,23 0-15,0 1 16,0-1-16,0 1 16,0-1-16,45-22 0,-45 22 15,0 1 1,0-1-1,0 1-15,23 22 16,-23-23 0,23-22-16,-1 22 15,1-22 1,-1 0-16,23 0 16,68-68-16,-67 45 0,21-22 15,-22 45-15,23-23 16,0 23-16,-23 0 15,23 0-15,-46 0 16,24 22-16,-24 1 16,1 22-16,-1-23 0,1 23 15,-1 0 1,1 23 31,0-1-47,-23 1 15,22 44-15,23-21 16,-22-24-16,-1 23 16,1 0-16,22 23 15,-45-45-15,23-1 16,-1 23-16,23 1 16,-45-1-16,0-23 15,23 23-15,-23-22 16,0 0-16,0-1 15,23 23-15,-23 0 0,0 1 16,0-24-16,0 68 16,0-67-16,0 45 15,0-23-15,-23 45 0,23-45 16,-23 0-16,23 1 16,-45-1-16,45-23 15,0 23-15,-22-22 16,-1 22-1,23-22-15,-22-1 0,22 1 16,-23-23-16,23 22 16,-23 1-16,23 0 15,-67-23-15,44 22 16,1 1-16,-1-1 0,-22 1 16,22-23-1,23 22-15,-22-22 16,-1 0-16,1 23 15,22 0 17,-23-23-32,0 0 15,1 22 1,-1-22-16,1 23 0,22-1 16,-23-22-1,0 23 1,1-23-1,22 22-15,-23 1 32,-22-23-32</inkml:trace>
  <inkml:trace contextRef="#ctx0" brushRef="#br0" timeOffset="3570.98">1444 12256 0,'46'0'219,"-24"0"-203,23 0-16,0 0 15,-22 0-15,22 0 16,-22 0 0,-1 0-16,1 0 0,22 0 31,-22 0-15,-1 0-1,1 0 1,-1 0 15,1 0-15,45 0-16,-46 0 15,1 0 1,-1 23 0,1-23 15,0 0 0,-23 22-15,0 1 15,-23-23 16,0 0 0,1 0-32,-1 0-15,1 0 16,-23 0-16,22 0 16,0 0-16,1 0 15,-23 0 1,-23 0-1,45 0-15,1 0 0,-1 0 16,1 0-16,-1 0 16,0 0-16,1 0 15,-1 0-15,1 0 16,-1 0-16,1 0 16,-1 0 30,0 0-14,1 0-1,22-23 172,22 23-172,1-22-31,0-1 16,22 1-16,22-1 16,-21 23-16,21-22 15,-44 22-15,0 0 0,44 0 16,-44 0-16,-1 0 15,1 0 1,0 0 0,-1 0-1,1 0 17,-1 0-17,-22 22 1,23-22-1,-1 0 17,-22 23-17,0-1 17,0 1-1,0-1 16,0 1-32,-22-23 32,-1 23-31,1-23-1,-1 0-15,1 0 0,-1 0 16,0 0 0,1 0 15,-23 0-15,22 0 15,1 0-16,-1 0 48,0 0-32,1 0-15,-23 0 31,22 0-32,0 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7:50:43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4176 6997 0,'23'0'281,"0"0"-265,-1 0-1,1 0 17,-1 0-17,1 0 1,22-22-16,-22 22 16,22 0-1,0 0-15,23-23 16,-23 23-16,0 0 15,-23-22-15,46 22 0,0-23 16,-45 23 0,22 0-16,22 0 0,-44-23 15,0 23-15,-1 0 16,1-22 0,-1 22-1,1 0 1,-1-23-1,1 23 1,0-22 0,-1 22 15,-22-23-31,23 23 16,-1 0-1,1 0 1,22-22-1,-45-1 48,23 23-47,-1 0 15,-22-23-16,23 23 32,-1 0-31,-22-22-16,23 22 16,-23-45 15,45 45 0</inkml:trace>
  <inkml:trace contextRef="#ctx0" brushRef="#br0" timeOffset="4732.03">8579 1535 0,'23'-45'156,"-1"0"-140,46 0-16,0-23 16,-1 0-16,-21 46 15,-24-24-15,1 24 0,22-1 16,0 1-16,-22-1 16,-23 1-16,45 22 15,-23-23-15,23 0 16,-22 23-1,22 0-15,-22 0 16,-1 0 0,1 0-1,-23 46 1,45-24-16,-22 46 16,-1-46-1,-22 1-15,0 0 16,0-1-16,0 1 15,0-1-15,0 1 16,-22-1-16,-1 1 16,23 0-1,-22-1-15,-1-22 0,0 23 16,1-1-16,-1 1 16,1-23-16,-1 22 15,0 1-15,-22 0 16,23-23-16,-1 0 15,23 22-15,-22-22 16,22 45 0,-23-45-16,-22 0 62,45 23-62,22-23 94,1 0-63,0 0-31,-1 0 16,1-45-1,-1 45-15,-22-23 16,45 23 0,-22 0-1,0-22 17,-1-1-17,1 0-15,-1 23 16,1 0-1,22-22 1,-22 22 15,-1 0-15,1 0 15,-1 0 313,24 0-328,21 0-16,-22 0 15,-22-23-15,22 23 16,-22 0-1,-1 0 1,1 0 0,-1 0 15,1 0-15,0 0-1,-1 0 16,1 0-31,-1 0 16,1 0 15</inkml:trace>
  <inkml:trace contextRef="#ctx0" brushRef="#br0" timeOffset="5845.64">10363 993 0,'0'45'188,"0"-22"-173,0 45-15,-23-1 16,1 1-16,-1-45 16,-22 67-16,0-45 15,-23 23-15,23 0 0,-68 22 16,0 23-16,68-46 15,-46 24-15,46-46 16,23-23-16,-23 1 0,22 0 16,23 22-1</inkml:trace>
  <inkml:trace contextRef="#ctx0" brushRef="#br0" timeOffset="7472.1">9663 1219 0,'22'0'203,"46"23"-187,-23-1-16,23 23 16,-45-22-16,-1-1 15,23-22-15,-22 68 16,22-45-16,0 22 16,-22-23-16,22 24 0,-45 21 15,45-44-15,0 22 16,-22-45-16,-23 23 15,45 22-15,-22-23 16,-23 1 0,0-1-16,22-22 15,1 0 1,-23 23 0,22-23-1,1 23-15,22 22 0,-22-45 16,22 22-1,-23 23-15,1-22 16,-1-23-16</inkml:trace>
  <inkml:trace contextRef="#ctx0" brushRef="#br0" timeOffset="9287.2">11040 1061 0,'0'-23'156,"45"-22"-141,-22 23-15,-1-1 16,69-67-16,-24 67 16,1 1-16,-23-1 0,68 1 15,-45 22-15,22 0 16,-22 0-16,-23 0 16,-22 22-16,22-22 15,-23 0-15,1 0 16,0 23-1,-23-1 1,0 1-16,22-1 16,-22 1-16,0 0 15,0-1-15,0 1 16,0-1 0,0 1-1,0-1-15,0 1 16,0 0-16,0-1 15,-45 1-15,22 44 16,-44-21-16,-1-1 16,45 0-1,1-45-15,-1 45 0,-22-22 16,0-1-16,45 1 16,-23-23-16,1 22 15,-1 1 1,1-23 15,22 22-15,-46-22-1,46 46 1,0-24 15,0 1-15,-22-23-1,22 22-15,-23 1 32,23-1-32,0 1 47,0 22-47,-22-45 15,22 23 48,45-23-1,-23 0-62,1 0 16,22-23-16,-22 23 15,-23-22-15,45 22 16,-23-23-16,24 0 16,-24 23-16,23 0 31,-22-22-31,-1 22 16,1-23-1,0 23-15,-1 0 0,1 0 16,-1-22-16,24 22 15,-24-23 1,23 23 15,-22 0-15</inkml:trace>
  <inkml:trace contextRef="#ctx0" brushRef="#br0" timeOffset="10773.47">12350 722 0,'0'46'219,"45"21"-204,-23 24-15,1-24 0,-23 1 16,22 45-16,-22-45 16,0 22-16,23-45 15,-23 0-15,0 0 16,0 23-16,0-23 31,0-22-31,-23-23 0,23 22 16,0 23-16,0-22 15,0 0-15,-22-1 16,-1 1 15,23-1-15,-22-22 15,22 23-15</inkml:trace>
  <inkml:trace contextRef="#ctx0" brushRef="#br0" timeOffset="12470.26">8714 677 0,'-22'45'203,"-1"-22"-203,1 0 0,-1 22 15,-22-23-15,22 46 16,-67 0-16,0-1 16,-46 24-16,46-24 15,-45-21-15,67-24 16,23 23-16,0 0 0,-1-45 15,24 23-15,-1-23 32,1 0-17,22 23-15,0 22 16,-23 0 0,23-23-1,0 1-15,0 22 16,0-22-16,0-1 0,0 1 15,0-1 1,0 24-16,0-24 31,0 1-31,0-1 16,23-22 0,-1 23-16,1-1 15,22 1 1,-22 0-16,22-1 15,-23 1-15,23-1 0,1-22 16,-1 23 0,-23-1-16,1 1 0,-1-23 15,1 23-15,22-1 16,-22-22-16,-1 23 16,1-23-16,0 22 31,-1-22 16,1 0-16,-1 0 0,1 0 16,-23 23-47,22-23 31</inkml:trace>
  <inkml:trace contextRef="#ctx0" brushRef="#br0" timeOffset="16007.13">14675 1242 0,'0'22'235,"0"23"-235,0 0 15,0 23-15,0-23 0,0 23 16,0-23-16,0 45 15,0-44-15,0-1 16,0 22-16,0-21 16,0-24-16,0 1 15,0 22-15,0 23 16,0-46 0,0 1-16,0-1 15,0 1 1,0-1-16,0 24 15,0-24 1,0 1 0,0-1-1,0 1 1,0-1-16,0 1 16,0 0-1,0-1 1,0 1 15,0-1 16,0 1-16,0-1 32,0 24-63,0-1 15,0-23-15,0 1 16,0-1-16,0 1 16,23 22-16,-23-22 15,0-1 1,0 1-1,0-1 1,0 1 15,0 0 1,0-1-1,0 1 0,0-1-15,0 1 15,22-23-15,-22 22-16,0 1 31,0 0 0</inkml:trace>
  <inkml:trace contextRef="#ctx0" brushRef="#br0" timeOffset="20331">14652 1332 0,'23'0'360,"22"0"-345,23 0 1,0 0-16,22 0 16,23 0-16,-45-23 15,44 23-15,1-22 16,-45-1-16,45 23 0,-45-22 15,-23 22-15,23-23 16,-23 23-16,-23 0 16,23 0-16,-22 0 15,22 0 1,-22 0-16,-1 0 0,1 0 16,0 0-16,-1 0 15,23 0-15,-22 0 16,-1 0-16,1 0 0,0 0 15,-1 0 1,1 0 15,-1 0-15,1 0 0,-1 0-1,1 0 1,-23 23 15,23-23-31,-1 0 16,-22 22-1,23-22 1,-23 23 46,0-1-30,22-22-1,24 0 0,-24 0-15,1 0-1,-1 0 1,1 0 0,-1 0-1,24 0 32,-24 0-16,1 0-15,-1 0-16,1 0 16,-1 0-1,-22 23 32,46-23-47,-24 0 31,-22 22 1,0 1-1,0 0 16,0-1-47,0 1 0,0-1 15,0 23-15,0-22 16,0 22-16,0 23 16,0-46-1,0 1-15,0 22 16,23 23-16,-23-46 16,22 1-16,-22 0 15,0-1-15,0 23 16,23 0-16,-23-22 15,0 0-15,0-1 16,0 1-16,22-1 0,-22 1 16,0-1-16,0 1 15,0 0-15,0-1 32,0 1-32,0-1 31,0 1-16,0-1 1,0 1 0,0 0 15,0-1 0,0 1-15,0-1-1,0 1 1,0 22-16,0-22 16,0 22-1,0-23 1,0 1-16,0-1 16,0 24-1,0-24-15,0 1 31,0-1-15,0 1 0,0-1-1,0 24 1,0-24 0,0 1-1,0-1 1,0 1-1,0-1 1,0 1-16,0 0 16,0-1-1,0 1-15,0-1 47,0 1-31,0-1 31,0 1-16,0 22 47,0-22-47,-22-23 110,-1 0-125,1 0-16,-46 0 15,45 0-15,-22 0 16,-22 0-16,21 0 15,1 0-15,23 0 16,-1 0-16,1 0 0,-1 0 16,-22 0-16,0 0 15,-1 0 1,24 0-16,-46 0 16,46 0-1,-1 0-15,0-45 16,1 45-1,-1 0-15,-44 0 16,21 0-16,1 0 0,0-23 16,-45 23-16,67 0 15,-22 0-15,0 0 16,0 0-16,22 0 16,1 0-16,-1 0 15,0 0-15,1 0 0,-46 0 16,23 0-16,0 0 15,22 0 1,1 0-16,-24 0 16,24 0-16,-1 0 15,1 0-15,-23 0 16,22 0 0,0 0-16,1 0 15,-1 0-15,1 0 16,-1 0-16,1 0 31,-1-23-15,0 23 15,1 0-31,-1 0 31,23-22-15,-22 22-1,-1 0 1,0 0 0,1 0 15,22-23-15</inkml:trace>
  <inkml:trace contextRef="#ctx0" brushRef="#br0" timeOffset="22480.59">15601 1332 0,'0'68'203,"0"-23"-203,0 113 16,22-113-16,1 23 16,-23 22-16,0-22 15,0-23-15,0 22 0,0-21 16,22-24-16,-22 23 16,0 23-16,0-23 15,0 0 1,23 0-1,-23 1-15,0-1 0,0-23 16,23 1-16,-23 22 16,0-22-16,0 22 15,0-23-15,0 1 16,0-1-16,0 1 0,0 0 16,0 22-1,0-23 16,0 1-31,0-1 16,0 24 0,0-1-1,0-23 1,0 1 0,0-1-1,0 1 16,0 0 16</inkml:trace>
  <inkml:trace contextRef="#ctx0" brushRef="#br0" timeOffset="22997.93">15194 2709 0</inkml:trace>
  <inkml:trace contextRef="#ctx0" brushRef="#br0" timeOffset="24539.81">14698 2054 0,'67'-22'219,"24"-1"-219,67 23 16,22 0-16,-22 0 15,0 0-15,-45 0 16,68 0-16,-23-23 16,-45 23-16,45-22 0,-23 22 15,1 0-15,-68 0 16,22 0-16,-68 0 16,1 0-16,22 0 15,-22 0 1,-1 0-16,1 0 0,-1 0 15,24 0-15,-1 0 16,-23 0 0,24 0-16,-1 0 15,-23 0-15,1 0 16,-1 0 0,1 0-1,0 0 1,-1 0-1,1 0 1,-1 0 15,-22 22-15</inkml:trace>
  <inkml:trace contextRef="#ctx0" brushRef="#br0" timeOffset="34332.69">14878 858 0,'136'-68'109,"112"46"-109,68-24 16,-22 24-16,157 22 16,46-23-16,-91 23 15,114-45-15,112 45 16,-68-68-16,-135 23 0,23 45 16,-46-22-16,-22-23 15,-45 22-15,-46 23 16,-90-23-16,-67 23 15,-1 0-15,-67 0 0,-23 0 16,23 0-16,-46 0 16,1 0-1,-23 23 63,0 0-62,0 22 15,0-23-31,23 1 16,-1-1-16,1 1 16,90 45-16,-23-23 0,45 0 15,-44-22-15,-69-1 16,69-22-16,-46 23 15,-23-23 1,-22 45-16,46 23 0,21 22 16,-67 23-16,0 0 15,0 90-15,-90-90 16,45 157-16,-23 159 16,-22-90-16,-23 45 0,23-1 15,22 91-15,0 45 16,-22-135-16,45-90 15,-1 22-15,1-68 16,23 23-16,-1 0 0,1-113 16,-46 45-16,45-90 15,23-23-15,-22-22 16,22-46-16,-23 1 16,23 22-16,0-23 15,0 1 32,-22-23-47,-24 0 31,-89 0-31,22 0 16,-45 0-16,90 0 16,-90 0-16,68 23 15,-23-1-15,45 1 16,1-23-16,-1 0 0,68 22 15,-23-22-15,1 23 16,22-1 0,-23-22-16,-22 68 15,0 0-15,22 22 0,1-45 16,22 23-16,-23 22 16,23-67-16,-23 22 15,23-23-15,0 1 16,-22-23-1,-68 0 17,-68 0-32,-91-23 15,23-44-15,1 22 0,21-46 16,-67 1-16,-112 22 16,89 46-16,-90-46 15,136 0-15,0 68 16,-68-22-16,22 22 15,23-23-15,23 23 0,45-45 16,90 45-16,-45-22 16,90 22-16,23-23 15,22 23-15,1 0 16,-1 0-16,0 0 16,-22-23-1,0 23 1,45-22-16,-22 22 15,-1 0-15,0-23 0,1 23 16,-1 0 0,1-22-16,-1-1 15,0 23 1,1 0-16,22-22 16,-23 22-1,1 0 1,-1-23 15,1 23-15,-1-23 15,0 23-15,23-22-16,-22 22 0,-1 0 15,23-23 1,-22 23-16,-1-45 15,1 0 1,-46 0-16,45 22 16,-22-44-16,22-1 0,-22-22 15,23-68-15,-23 22 16,22-90-16,23-22 16,0-68-16,0 23 15,-45 22-15,45 45 0,-23 46 16,23-24-16,0-21 15,0-1-15,0 45 16,0-67-16,45 68 16,-45-24-16,23 46 0,22 0 15,-45 0-15,0 23 16,23 0-16,-23 67 16,22-22-16,-22 44 15,0-44-15,0 68 16,23-1-16,-23 0 0,0 1 15,0-1 1,0 1 0,0-1-1,0 1 1</inkml:trace>
  <inkml:trace contextRef="#ctx0" brushRef="#br0" timeOffset="35738.55">17294 1851 0,'45'0'141,"23"0"-141,0-23 0,22 23 15,23-22-15,45 22 16,68 0-16,-1 0 15,-66 0-15,-1 0 16,-46 22-16,1-22 16,-45 23-16,-23-23 0,-22 0 15,22 0 1,-45 23-16,0-1 31,23-22-15</inkml:trace>
  <inkml:trace contextRef="#ctx0" brushRef="#br0" timeOffset="36795.54">19010 1851 0,'-23'0'109,"23"-45"-109,0 22 16,-22-22-16,-1-23 16,23 23-16,-22 23 15,-1-23-15,0-1 16,1 46-16,-1-45 0,1 23 15,-1 22-15,23-23 32,0 1-17,-22 22 1,22-23 0,-23 23-1,0 0 16,23-23-15,0 1 31,-22 22-47,-1 0 47</inkml:trace>
  <inkml:trace contextRef="#ctx0" brushRef="#br0" timeOffset="38378.19">18920 2054 0,'0'23'344,"-23"-23"-328,0 22-1,23 1 16,-22-23 16,-1 22-15,1-22-1,-1 46-31,-22-1 0,-23 22 15,23 1-15,-23-23 16,46 23-16,-23-23 16,22-22-16,1-1 15,-1 23-15,0-45 16,23 46 0,-45-46 15,23 0 31,22-23 1,0 0-16,0 1-47</inkml:trace>
  <inkml:trace contextRef="#ctx0" brushRef="#br0" timeOffset="47439.81">15036 3002 0,'-22'0'406,"22"-45"-406,-23 0 0,23 22 16,-22-44-16,22-1 15,0 45-15,0 1 16,-23-69-16,23 24 16,0 44-1,0-22-15,0 0 0,0 0 16,0 22-16,0 1 16,0-1-16,0-22 15,0 22-15,0-22 0,0 23 31,0-24-31,0-21 16,0 44-16,0 1 16,0-24-16,0 24 15,0-1-15,0 1 16,0-1 0,0 1-16,0-1 46,0 0-46,0 1 32,0-1-17,0 1 1,0-1 0,0 1-16,0-1 15,0-22 1,0 22-1,0-22 1,0 23-16,0-24 31,0 24-31,0-1 16,0 1-16,0-1 16,0-22-16,0 22 31,0 1-16,0-1 1,0 1 47,0-23-32,0 22 63,23 23-63,-23-23-16,22 23-15,1 0 16,44 0-16,-21-22 16,66-1-16,-21 23 0,89-22 15,46 22-15,-68-45 16,23 45-16,-1-46 16,-112 24-16,0 22 15,22 0-15,-67 0 0,-1-23 16,1 23-16,0 0 31,-1 0 16,-22 23 31,45-1-47,-45 1-15,0 0 0,0-1 15,0 1-16,0-1-15,0 1 16,0 22 0,23-22-16,-23-1 15,0 1-15,0 22 0,0-23 16,0 24 0,0-1-16,22-45 0,-22 45 15,0-23-15,0 46 16,0-45-16,0-1 15,0 1-15,0-1 0,0 1 16,0 22 0,0 0-1,0-22-15,0 22 16,0 23 0,0-46-16,23 23 0,-23-22 15,0 22-15,0 23 16,0-46-16,23 46 15,-23 0-15,0-23 16,0 23-16,0-23 0,22 45 16,-22-45-16,0 23 15,0-45-15,0 22 16,0 0-16,0 0 16,0-22-16,0-1 31,0 1-16,0-1-15,0 1 16,0-1-16,0 1 16,0 22-1,0-22 1,0-1 0,0 1-1,0-1 1,0 1-1,0 0 17,0-1 15,0 1-16,0-1 0,-45 1 0,-45-23-15,67 0-16,-45 0 16,1 0-16,-46 0 15,22 0-15,1 0 16,-45 0-16,67 0 0,-22 0 15,-23 0-15,68 0 16,-1 0-16,1 0 16,23 0-16,-23 0 15,22 0-15,0 0 16,-22 0-16,23 0 16,-46 0-1,23 0 1,22 0-1,1 0-15,-1 0 0,0 0 32,-22 0-32,0 0 15,0 0 1,0 0-16,0 0 0,22 0 16,1 0-16,-1 0 15,0 0-15,1 0 16,-1 0-1,1 0 17,-1 0 15,23-23-1,0 1-14,0-1-1</inkml:trace>
  <inkml:trace contextRef="#ctx0" brushRef="#br0" timeOffset="52744.95">23526 1964 0,'22'0'219,"-22"-23"-219,0 1 16,23-1-16,-23 1 15,0-46-15,0 45 16,0-22-16,0 23 16,0-1-1,0-22 1,0 22-16,0 1 15,0-1-15,0 1 16,0-24 0,0 24-1,0-1 1,0 1-16,0-1 31,0 1-15,22 22-16,-22-23 15,0 0 1,0 1-16,0-1 16,0 1 15,0-1 0,0 1 79,23 22-79,-1 0 0,1-23-31,45 23 16,-46 0-16,23 0 0,1 0 15,44 0 1,-68 0-16,46 0 16,0 0-16,-45 0 15,-1 0-15,1 0 0,-1 0 16,1 0-1,-1 0 17,1 0-17,0 0 17,-23 23 30,-46-1-15,46 1-47,0-1 16,0 1-16,-22-1 15,22 1-15,-23 22 16,23 0-16,-22 23 0,22-23 15,-23 0-15,23-22 16,0 45-16,0-46 16,0 1-16,0-1 15,0 1-15,0-1 16,0 1 0,0 0-1,0-1 1,0 1-1,0-1 48,-22-22-32,22 23-15,0-1 15,-23-22-31,0 0 78,1 0-47,22 23-15,-23-23 0,1 0 15,-1 0-15,0 0-1,23 23 1,-22-23-16,-1 0 15,1 0 1,-1 0 0,1 0 15,-1 0 31,0 0 1,23-23-32,-67 23-31,22-23 16,22 23-16,-22 0 0,22 0 15,1 0 1,-1 0 0</inkml:trace>
  <inkml:trace contextRef="#ctx0" brushRef="#br0" timeOffset="58408.12">15736 3047 0,'0'-45'16,"0"23"-16,0-24 16,-22 24-16,22-23 0,0 22 15,0 1-15,-23-1 16,23 0 0,0 1-16,0-23 15,0 22-15,-23 1 0,23-1 16,0 0-16,0 1 15,0-23-15,0 0 16,0-1-16,0 24 16,0-23-16,0 0 31,0 22-15,0 0 46,0 1-31,0-1 63,0 1-63,0-1-15,0 1-16,0-1 0,0 0 16,0 1-1,0-1 1,0 1-1,0-1-15,0 1 32,0-1-17,0 0 1,0 1 15,0-1-15,0 1-16,0-1 15,0 1 1,0-24-16,0 24 0,0-1 16,0-22-16,0 23 15,0-24-15,0 24 16,0-1 0,0 1-16,0-1 0,0-45 31,0 46-16,0-1-15,0 1 16,0-1-16,0 1 16,0-24-1,0 24 1,0-1 46,0 1-46,0-1 0,0 1 62,91-46-47,-24 45-15,114-22-16,-113 23 0,112-24 15,-67 1-15,45 23 16,-22-23-16,22 45 16,23-23-16,-23 23 15,0-23-15,-45 23 16,45 0-16,-91 0 0,46 23 15,-68-23-15,-22 45 16,22-45-16,0 0 16,-45 23 15,23-23-31,-23 22 31,22-22 0,-22 23-31,23-23 32,-23 22-1,0 1 0,0 22-15,0-22-1,0-1 1,0 23-16,0 1 0,-23 21 16,1 24-16,22-46 15,-23 45-15,23-22 16,-45-1-16,45 24 16,-23-46-16,23 0 0,0 45 15,0-67-15,-22 22 16,22 23-16,0-1 15,0-21-15,0 21 16,0-22-16,-23 23 0,23 0 16,0-46-1,0 46-15,0-23 0,0 0 16,0-22 0,0 0-1,0-1 1,0 1-1,0-1 1,0 1 15,0-1 16,-22-22-16,22 23-15,-23-23 0,-45 23-1,1 44-15,-24-44 16,-21-1-16,-24 1 16,23 0-16,23-23 15,-23 22-15,23-22 16,-23 0-16,45 0 0,0 0 15,-22 0-15,0 0 16,45 0-16,-68 0 16,45 0-16,23 0 15,-23 0-15,23 23 0,0-23 16,0 0-16,-1 0 16,1 22-16,23-22 15,-46 0-15,45 0 16,1 0-16,-23 45 0,22-45 15,0 0 1,-22 0-16,23 0 16,-1 0-1,1 0 1,-1 0 0,0 0-1</inkml:trace>
  <inkml:trace contextRef="#ctx0" brushRef="#br0" timeOffset="61754.68">16842 2980 0,'0'-46'110,"0"1"-110,0-68 0,0 1 15,0-24-15,0 68 16,0-90-16,-22 68 16,22-23-16,0 23 15,0 22-15,0 1 16,0-1-16,0 23 0,0 22 15,0-45-15,0 46 16,0-1-16,0 1 16,0-1-16,0 1 0,0-24 15,0 24 1,0-23-16,0 22 16,0 1-1,0-1-15,0-22 16,0 22-16,0 1 15,0-23-15,0 22 16,0-45-16,0 23 16,0 23-1,0-24-15,0-21 0,0 22 32,0 22-32,0 0 15,0 1 1,0-1 46,22 23 95,1 0-157,22 0 15,46 0-15,-1 0 16,-22 0-16,90 0 15,22 0-15,-67 0 0,90 23 16,-90-23-16,0 0 16,-23 0-16,-22 0 15,-45 0-15,-1 0 16,1 0-16,-1 0 16,1 0 15,-23 22 16,0 1-16,0 22 0,0 23-31,0 22 16,0-22-16,0 45 15,0-46-15,45-21 16,-45 44-16,0-22 16,0-46-16,0 68 0,0-44 15,0-1-15,0 22 16,0 46-16,0-22 16,0 44-16,0-22 15,-22 45-15,22-68 0,0 23 16,0-45-16,0 22 15,0-67-15,0-1 16,0 1-16,0-1 16,0 1-16,0-1 15,0 1-15,0 0 16,0-1 15,0 1-15,0-1-1,-23-22 48,0 0-32,-67 0 0,22 23-31,-90-23 16,45 0-16,-45 0 16,46 0-16,21 0 15,-22 0-15,46 0 16,21 0-16,-21 0 0,-1 0 16,23 0-1,22 0-15,1 0 16,-1 0-16,1 0 15,-1 0 1,0 0-16,1 0 16,-1 0-1,1 0 1,-1 0 31,0 0-16,1 0 32</inkml:trace>
  <inkml:trace contextRef="#ctx0" brushRef="#br0" timeOffset="68963.69">24316 1264 0,'45'0'219,"0"0"-203,-22 0-16,22 0 0,-23 0 15,1 0-15,0 0 16,-1 0 15,1 0-15,-1 0 15,1 0-15,-1 0 15,1 0 0,-23 23 47,0-1-46,0 1 15,0-1-32,0 1 1,0 0-16,0-1 15,0 23-15,0-22 16,0-1-16,0 24 0,0 21 16,-23-44-16,23 45 15,0-46-15,0 1 16,0 44-16,0-44 16,0 0-16,0-1 15,0 1 1,0-1 15,0 23 0,0-22-15,0 0 62,0-1-47,-45-22-31,45 23 32,-22-23 46,-23 0-63,45 22 1,-23-22-16,-22 0 16,22 23-16,1-23 15,-1 0 1,0 0-16,1 0 15,-1 22 1,1-22-16,-1 0 16,1 0 15,-1 0-15,0 0-1,1 0 63,22-22-78,-23 22 32,23-23-17,-22 23 1,-1 0 31,23-22-47,-22 22 31,22-23-15,-23 23 15,0 0-16,1 0 1,22-22 0,-23 22-1,1 0 1,-1 0 15,23-23-15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7:55:5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11466 0,'67'-22'219,"-21"22"-219,89-23 16,-22 23-16,0 0 15,0-22-15,22 22 16,-90 0-16,68 0 16,-22 0-16,-24 0 15,1 0-15,0 0 0,22 0 16,0 0-16,-22 0 16,0 0-16,22 0 15,-45 0-15,23 0 16,22 0-16,-67 0 0,22 0 15,0 0-15,-22 0 16,22 0-16,-22 0 16,-1 0-16,23 0 15,-22 0-15,22 0 16,0 0-16,-22 0 0,22 0 16,23 0-1,-46 0-15,46 0 16,-23 0-16,23 0 0,-23 0 15,23 0-15,-46 0 16,69 0-16,-46 0 16,0 0-16,45 0 15,-45 0-15,-22 0 16,45 0-16,-1 0 16,-21 22-16,-24-22 0,23 0 15,0 23-15,1-23 16,-24 0-16,1 22 15,22-22-15,23 0 0,-68 23 16,67-23-16,-44 0 16,22 22-16,23-22 15,-23 0-15,23 0 16,-1 0-16,-44 0 0,22 0 16,0 0-16,-22 0 15,45 0-15,-46 0 16,23 0-16,1 0 15,-1 0-15,0 0 16,-23 0-16,1 0 0,22 0 16,0 0-16,-22 0 15,22 0-15,-22 0 16,44 0-16,1 0 16,-23 0-16,0 23 0,46-23 15,-46 0-15,0 0 16,23 23-16,-23-23 15,0 0-15,0 22 16,0 23-16,23-45 16,-45 0-16,22 23 15,0-23-15,23 0 16,-1 0-16,-21 0 16,67 45-16,-68-45 0,22 0 15,46 23-15,-45-23 16,0 0-16,0 0 15,-1 0-15,1 22 16,22-22-16,-67 23 16,22-23-16,0 0 0,0 22 15,-22-22 1,-1 0 0,1 0-1,-23 45-15,23-45 16,-1 0-1,23 0 1,-22 0 0,0 0-1,-1 0 1,1 0-16,22 0 0,45 0 16,-45-22-16,23-1 15,22 23-15,-44-22 16,-24-1-16,23 23 0,0-22 15,-22 22 1,-23-23 0,23 23-1,-1-45 173,114-136-188,-69 114 15,1-24-15,68-22 0,22-67 16,-23 22-16,46-23 16,67-44-16,23-24 15,-23 91-15,-67-45 16,0 90-16,-46-67 0,46 67 16,-114 23-16,69-23 15,-68 45-15,67-67 16,-45 67-16,23 0 15,-22-45-15,-1 46 16,23-1-16,-46-45 0,-21 90 16,-1-22-16,45-22 15,-22-46-15,-23 68 16,45-23-16,-22-68 16,45 1-16,68-91 0,44-22 15,-44 22-15,0 1 16,-1 22-16,23-46 15,23 46-15,-90 68 16,-23-46-16,-23 68 16,0 0-16,-45 68 0,0 0 15,-45 0-15,23 45 16,0-45-16,-1 0 16,1 45-1,-23-23-15,45 23 0,-45-22 16,23 22 31,22-46-32,-23 24 1,1 22-16,-23-23 16,22 1-16,1 22 15,0 0 1,-23-23-16,22 23 15,23-45-15,0 22 16,46-44-16,-24-1 16,1 23-16,-23 0 15,23 0-15,-45 22 0,-1 23 16,1-45-16,-1 22 16,-22 1 15,23 22-16,-23-23 17,45 23-32,-45-22 31,90-91-15,-22 22-16,0 24 15,-23-1-15,0 23 16,-22 0-16,-1 45 15,-22-23-15,46 1 0,-24 22 16,-22-23 0,0 0-1</inkml:trace>
  <inkml:trace contextRef="#ctx0" brushRef="#br0" timeOffset="5564.08">11582 11421 0,'45'0'172,"0"-68"-157,23-22-15,22-23 16,1 23-16,-24-45 15,46 22-15,-45 0 16,0 0-16,45 23 0,-1-46 16,-44 69-16,68-69 15,-46 23-15,68-22 16,-113 67-16,23 0 16,67-67-16,-90 67 0,23 1 15,-45 44-15,45-67 16,-46 45-16,1-1 15,-1 1-15,1 0 16,-23 23-16,0-24 16,22 46-16,1-22 15,22-23-15,-22 22 0,22-22 16,0 0-16,-22 0 16,67 0-16,-22-23 15,-23 45-15,45-22 0,-22-23 16,0 1-16,67-46 15,-45-45-15,-67 90 16,90-22-16,-68-46 16,0 69-16,23-46 15,0 23-15,22-23 0,-22 22 16,67-21-16,-22-24 16,-68 68-16,68-89 15,0 44-15,0 22 16,-23-44-16,23 22 0,0-22 15,-23 44-15,23-44 16,0 22-16,-68 45 16,68-67-16,-45 45 15,22-23-15,-22 68 0,-46 0 16,1-1-16,22-44 16,0 45-16,23 0 15,0 0-15,-1-68 16,24 45-16,-23 23 0,-1 0 15,-22 0-15,1 22 16,-1 1-16,0-1 16,-23 23-16,-22-23 15,68 1-15,-45 22 16,22-23-16,23-22 16,-1 23-16,1-1 15,0 0-15,45 1 16,-46-1-16,-44 1 15,67-1-15,-44-22 0,-1 22 16,-23 1-16,-22-1 16,23 23-1,22 0 1,-45-22 0,23-1-16,-1 1 0,1-46 15,-23 45-15,45-22 16,-23 0-16,24-23 15,-24 23-15,-22 23 16,0-1-16,0 0 16,23 23-16,-1-22 15,-22-23 1,23 22-16,-23-22 0,23 45 16,-1-23-16,1 1 15,-1-1-15,1 1 16,-1 22-1,-22-23 1,0 1 15</inkml:trace>
  <inkml:trace contextRef="#ctx0" brushRef="#br0" timeOffset="6933.09">17836 3905 0,'22'0'172,"24"0"-172,67 0 15,-23 0-15,45 0 0,-22 0 16,0 0-16,-23 0 16,1 0-16,-24 0 15,-21 0-15,-1 0 16,-23 0-16,1 0 16,22 0-1,-45 23 1,0-1 15,23 1 0,-23-1-31,22 46 16,-22-45-16,0-1 0,23 46 16,-23 0-16,0-1 15,0-22-15,0 23 16,0 22-16,0-44 15,0 21-15,0 1 0,0-23 16,0 23-16,0-23 16,0 23-16,0-23 15,-23 23-15,23-1 16,0 1-16,0 0 0,0-46 16,-22 69-16,22-69 15,0 1-15,0-1 16</inkml:trace>
  <inkml:trace contextRef="#ctx0" brushRef="#br0" timeOffset="22879.16">18671 7133 0,'-45'0'187,"-23"-23"-171,46 23-16,-68-22 0,22 22 15,23-23-15,-23 0 16,45 23 0,1-22-16,-1 22 15,1 0 1,-1-23-1,0 23-15,1 0 16,-1-22-16,1-1 16,-1 1-1,-22-1-15,0 0 0,0 1 16,22 22-16,0 0 16,-22-23-16,23 1 15,-1 22-15,1 0 16,-1-23-16,0 1 15,1-1 17,-1 0-17,23 1-15,-22 22 16,-23-23-16,45 1 0,0-1 31,-23 23-15,23-45-16,-23 22 15,23 1 1,-22 22 0,22-23-16,0 1 15,0-1-15,0-22 32,0 22-1,0 1 0,22 22-15,1 0-16,22-23 15,-22 23-15,22-22 16,0 22-16,0-23 16,-22 23-16,-1-22 0,1 22 15,-1 0 1,1 0-1,0-46-15,-1 46 16,23 0-16,-22 0 0,0 0 16,-1 0-16,1 0 15,-1 0-15,1 0 16,22 0-16,-22 0 16,-1 0-16,68 0 0,1 0 15,-46 0-15,23 0 16,67 0-16,-67 0 15,0 0-15,-23 0 16,0 0-16,23-22 16,-46 22-1,1 0-15,-1 0 0,1 0 32,0 0-1,22 0 0,-23 0-31,-22 45 16,23 0-16,-1-45 15,1 45-15,22 23 0,-45-45 16,23 44-16,-1-44 16,-22-1-16,23 1 15,-23 0-15,0-1 16,0 1-16,22-1 0,-22 1 15,0-1 1,0 1 0,0 0-1,0 22 1,0-23 0,0 1-1,-22-1 1,22 1-16,0 0 15,-23 22 17,23-23-17,-22-22 1,22 23 0,-23-23-1,23 22-15,-45 1 16,-23 0-1,-22-1-15,45 1 0,-68-23 16,45 22-16,-22-22 16,22 23-16,23-23 15,0 0-15,-23 0 16,46 0-16,-24 0 16,24 0-16,-1 0 0,1 0 15,-1 0-15,0 0 16,1 0-16,-1 0 31,1 0-15,-1 0-16,1 0 15,-24 0 1,1-23 0,23 23-16,-1-22 15,1 22-15,-24-23 16,24 23-16,-1-22 15,1 22-15,-1 0 16,0 0-16,23-23 16,-22 23-16,-23 0 15,45-23 1,-23 1 15,23-23-31,-22 45 0,22-23 16,0 1-1,-23-1 1,0 0 0,1 1-16,22-1 15,-45-22 1,22 23-16,23-24 16,-22 24-16,22-1 15,0-22 1,0 23-1,0-1-15,0-22 16,0 22-16,22 23 16,23-45-16,-45 23 15,23 22 1,-23-23-16,22 23 16,-22-23-16,23 23 15,-23-22-15,23 22 16,-23-23-1,22 23 1,-22-22-16,0-1 16,45 23-1,-22-22-15,-1-1 16,1 23-16,0 0 16,-23-23-16,22 23 15,1 0-15,-1-22 16,1 22-1,0 0-15,-23-23 0,22 23 32,1 0-32,-1 0 15,-22-22-15,23 22 16,-1 0-16,1-45 16,22 45-16,-22 0 0,-1 0 15,23 0-15,46-23 16,-23 23-1,-46 0-15,46 0 16,-23 0-16,0 0 0,0 0 16,-22 0-16,22 0 15,0 0-15,-22 0 16,44 0-16,-44 0 16,0 0-16,-1 0 15,1 0-15,-1 0 0,24 0 16,-24 0-1,-22 45-15,23-45 16,-1 0-16,1 0 16,-1 23-1,1-1 1,0-22-16,-1 23 16,1-23-16,-23 45 15,22-22-15,-22-1 16,23 23-16,-1-45 0,-22 23 15,0-1-15,0 1 16,0 0 0,0 22-16,0 0 15,0-23 1,0 24-16,0-24 0,0 23 16,0-22-16,0-1 15,0 1-15,0 0 16,0-1-16,0 23 15,0-22 1,0-1 0,0 1-1,-22-23-15,22 23 0,0-1 16,-23-22 0,23 45-1,0-22 1,-22-23-1,-1 22 1,-22 1-16,22 0 16,1-23-16,-1 0 15,-22 22-15,-45 1 16,22-1-16,45-22 0,-67 23 16,45-1-16,0-22 15,0 23-15,0-23 16,22 0-16,0 0 15,1 0-15,-1 0 16,1 0-16,-1 0 16,1 22-16,-1-22 15,0 0 1,1 0-16,-1 0 16,1 0 30,-1 0-30,0 0 15,1 0 1,-1 0-1,23-22 297,0-1-297,0 1 16</inkml:trace>
  <inkml:trace contextRef="#ctx0" brushRef="#br0" timeOffset="54884.65">17723 7155 0,'45'0'265,"-22"0"-265,22 0 16,0 0-16,0 0 16,0 0-16,1 0 15,-24 0-15,23 0 16,-22 0-16,-1 0 16,24 0-1,-46 23-15,45-23 16,-23 0-16,1 0 0,-1 0 15,1 0-15,0 0 16,-1 0 0,1 0-1,45 0-15,-23 0 16,0 0 0,-23 0-16,24 0 15,-24 0-15,1 0 16,-1 0-1,1 0 1,-1 0 15,24 0 1,-46 22 139,-23-22-155,-22 0-16,-23 23 16,46-23-16,-91 22 15,45-22-15,0 23 16,0-23-16,1 23 16,-1-23-16,-22 0 0,45 0 15,-1 0-15,-21 22 16,44-22-16,-22 0 15,22 0-15,1 45 16,-1-45-16,1 0 16,-1 0-16,0 0 15,1 0-15,-1 0 0,1 0 16,-1-22-16,1 22 16,-1 0-1,23-23 1,-23 23-16,1 0 0,-1 0 62,23-22-62,0-1 32,0 0 30,45 1-62,-22-1 16,22 1-16,0-1 15,0 23-15,23-22 16,0-1-16,0 1 0,45-1 16,-23 0-16,0 23 15,23-45-15,-23 45 16,-22 0-16,0-22 15,-23 22-15,-22 0 0,44-23 16,-44 23-16,-1 0 16,1 0-1,0 0 1</inkml:trace>
  <inkml:trace contextRef="#ctx0" brushRef="#br0" timeOffset="61519.24">11672 3973 0,'0'45'187,"0"45"-171,0 0-16,0-22 16,0 0-16,0 45 15,23-23-15,-23 23 0,22 22 16,-22 46-16,23-68 15,-23 45-15,0 0 16,0-68-16,0-22 16,0 22-16,0 0 0,22-22 15,-22 0-15,23-1 16,-23 46-16,0-45 16,0 22-16,0 23 15,23-45-15,-23 67 0,22-67 16,-22 67-16,45-89 15,-45 21-15,0 24 16,23-24-16,-23-44 16,0 45-16,0-23 15,0 22-15,0 1 0,0 22 16,0-22-16,0 45 16,0 22-16,0-22 15,0-23-15,0-22 16,0 22-16,0 1 0,0-1 15,0-67-15,0 67 16,0-22-16,0-1 16,0 24-16,0 21 15,-45-44-15,45 68 16,0-46-16,0 0 0,0-22 16,-23 0-16,23-1 15,0 24-15,0-46 16,0 22-16,0 24 15,0-46-15,-22 45 0,22 23 16,0-23-16,-23 46 16,23-46-16,0 68 15,0-113-15,0 68 16,0-45-16,0 22 0,0-22 16,0-1-16,-23 1 15,23 45-15,0-45 16,0 45-16,-22 22 15,22-22-15,-23-23 16,23 23-16,0-23 0,0-45 16,-22 46-16,22-24 15,0-21-15,0 21 16,0 1-16,-23 22 16,23 1-16,0-24 0,-22 46 15,22-23-15,-23 1 16,23-1-16,0-22 15,0-1-15,0 46 16,0-68-16,0 1 16,0 44-16,0-22 0,0-1 15,0 46-15,0-45 16,0 45-16,0-23 16,0 23-16,0-23 15,0-45-15,0 68 0,0-45 16,0 22-16,0-45 15,23 0-15,-23 23 16,0 22-16,0-44 16,0 21-16,0 24 0,0-46 15,0 22-15,0 1 16,0-23-16,0 0 16,0 1-16,0-1 15,-23 22-15,23-21 0,0-24 16,0 1-16,0 44 15,0-44-15,0 0 16,0 44-16,0 1 16,0 22-16,0-45 0,0 46 15,0-24-15,0-21 16,0 44-16,0-22 16,0-23-16,0 45 15,0 0-15,-23 1 16,23-46-16,0 45 0,0 0 15,0 1-15,-22-46 16,22 22-16,0 1 16,0-23-16,0 0 0,0 23 15,-23 22 1,23-67-16,0 45 16,0-1-16,0-22 15,-22 23-15,22 0 16,0-46-16,0 46 0,0 0 15,0-46-15,0 24 16,-23 21-16,23-44 16,0-1-16,0 1 15,0 22-15,-22 23 16,22-46-16,0 24 0,0-24 16,0 1-16,0 22 15,0-23-15,0 24 16,0-1-16,0-23 0,-23-22 15,23 45-15,0-22 16,0 22-16,0 0 16,-23-45-16,23 23 15,0 22-15,0-22 16,0 22-16,0-23 0,0 23 16,0-22-1,0 22-15,0-22 16,0 22-1,0 0-15,0-22 16,0-1-16,0 1 0,0-1 16,0 23-16,0 1 15,0-24 1,0 23 0,0 0-16,-22-22 15,22 22-15,0 0 16,0-22-16,-23 22 15,23-22-15,-22-1 16,-1 23 0,23-22-16</inkml:trace>
  <inkml:trace contextRef="#ctx0" brushRef="#br0" timeOffset="65123.24">9121 16387 0,'0'45'204,"0"-22"-204,0-1 15,0 1-15,0-1 16,0 1-1,0-1 1,22 1-16,24-23 0,-24 22 16,46-22-16,-23 23 15,0-23 1,-22 0-16,-1 0 16,24 0-16,-24 0 15,1 0-15,-1-23 31,-22 1 1,0-1-1,0-44 0,-22 67-31,22-23 0,-23 23 16,23-22-16,0-1 15,0 0 17,-45 23-17,45-22 1,-23 22 0,1 0-1,-1-23 1,1 23-16,-1 0 15,1 0 1,-1 0-16,-22 0 16,22 0-1,23 23 1,-22-23-16,22 22 16,-23-22-1</inkml:trace>
  <inkml:trace contextRef="#ctx0" brushRef="#br0" timeOffset="66225.31">13411 16500 0,'0'22'203,"0"68"-203,22 1 16,-22-46-16,0 45 16,23-22-16,-23-23 0,0 0 15,22 0-15,-22 23 16,0-23-1,23-45-15,-23 45 16,0-22-16,0-1 0,0 1 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8:03:43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9053 17086 0</inkml:trace>
  <inkml:trace contextRef="#ctx0" brushRef="#br0" timeOffset="12645.49">19981 3070 0,'0'68'234,"0"157"-234,0-22 16,0-90-16,0 68 0,0-91 16,0 0-16,0-67 15,0 45-15,0-46 16,0 1-1,0 22-15,0-22 63</inkml:trace>
  <inkml:trace contextRef="#ctx0" brushRef="#br0" timeOffset="14247.3">20545 3905 0,'-67'68'219,"-46"112"-219,0-44 16,45-1-16,0-67 15,-22 22-15,67 0 0,1-44 16,-1-46-16,23 22 15,-22 23-15,22-22 32,0-1-17,22-22 17,23 0-17,1 0 1,-24 0-16,1 0 15,-1 0 1,1 0 0,-1 0-1,1 0 1,-23-22-16,68-46 16,-46 0-16,-22-44 15,23 21-15,-1-22 16,-22 23-16,23 0 0,0 0 15,-23 44-15,22 1 16,-22 0-16,23 45 16,-1-45-16,-22 22 15,23 23-15,-23-22 32,23 22-1,-1 0-16,1 0 1,-1 0 0,1 0-16,-1 0 15,1 0-15,0 22 16,-1 1-16,1 0 16,44-1-1,-44 23-15,-23-22 16,23-1-1,-1 1-15,-22 0 16,23 22-16,-1-45 16,1 22-16,-1 1 15,-22-1-15,23-22 16,0 0-16</inkml:trace>
  <inkml:trace contextRef="#ctx0" brushRef="#br0" timeOffset="15151.62">20748 3657 0,'23'0'171,"45"45"-155,22 0-16,-45-22 0,0 44 16,23-22-16,0-22 15,-46-23-15,1 45 16,0-22-16,-1-23 16,1 22-16,-23 23 15,22-45-15,-22 23 16,23-23-16</inkml:trace>
  <inkml:trace contextRef="#ctx0" brushRef="#br0" timeOffset="16191.07">21606 3770 0,'0'45'156,"-90"45"-140,-45 136-16,44-68 15,24-23-15,-1 23 16,-45-22-16,45-1 16,23-67-16,-90 22 15,44 23-15,-44-45 0,67-23 16,0 0-16,46 0 15,-23-22-15,22-23 16,0 0 0</inkml:trace>
  <inkml:trace contextRef="#ctx0" brushRef="#br0" timeOffset="18019.75">21200 4379 0,'113'0'187,"22"0"-171,-44-23-16,22 23 16,-23 0-16,68 0 15,-113 0-15,45 0 0,46 0 16,-68-22-16,22 22 15,-45-23-15,0 23 16,-22-22 15,-1 22-15,-22-23-16,91-45 16,-69 1-16,1-1 15,-1-22-15,24 45 16,-1-46-16,-23-44 0,1 90 15,-1 22-15,-22-22 16,23 0-16,-113 22 47,-46 23-47,23 0 16,23 0-16,22 23 15,-67-23-15,90 45 16,0-45-16,-23 23 15,45 22-15,1-23 0,-1 1 16,-22-23-16,22 68 16,1-46-16,-1 23 15,1-45-15,-1 23 16,23-1-16,-23 1 0,1-23 16,22 45-16,-23 0 15,1-45-15,-23 45 16,45-22-16,-23 0 15,23 22-15,-23-45 16,23 22-16,0 1 16,0-1 15,23 1 31,22-23-62,0 23 16,-22-23-16,22 22 0,-22-22 16,-1 0-16,23 0 15,-22 0-15,-1 0 16,1 23-16,0-23 16,-1 0-16,46 0 15,-45 0 1,-1 0-16,23 0 31,-22 22-31,22-22 16,-22 0-16,-1 23 15,23-23-15,0 22 16,23-22-16,-23 0 16,23 23-16,-45-23 15,44 23-15,-44-23 0,0 0 16,-1 22-16,23-22 15,0 0 17,-45 45-17,23-45-15,0 0 16,-1 0 0</inkml:trace>
  <inkml:trace contextRef="#ctx0" brushRef="#br0" timeOffset="19254.24">23300 3454 0,'0'67'187,"0"91"-171,0-45-16,0 68 16,22 22-16,-22-23 15,0 46-15,0-23 0,0-90 16,0 45-16,23-113 16,-23 23-16,0-23 15,0-22-15,0-1 16,0-135 46,22-45-62,-22-67 16,0 44-16,46-22 0,-24-23 16,1 1-16,-1 21 15,24 92-15,21-46 16,-22 45-16,1 68 15,-1-1-15,68-21 0,-1-46 16,1 68-16,-22 22 16,-24 1-16,24-1 15,-69 23-15,1 0 16,-1 0-16,1 0 16,22 0-1</inkml:trace>
  <inkml:trace contextRef="#ctx0" brushRef="#br0" timeOffset="20720.16">18491 5079 0,'248'-23'172,"136"-45"-156,-45 23-16,-1-22 0,204-46 15,-136 90-15,1-22 16,-23 22-16,22 23 16,0 0-16,23 0 15,-112 0-15,21 0 16,23 46-16,46-24 0,-46 1 15,-45 44-15,0 1 16,-67-23-16,-1 0 16,-22 1-16,45-1 15,0-23-15,-46 1 0,1-23 16,-68 22-16,0-22 16,23 46-16,-23-46 15,23 0-15,22 0 16,-90 0-16,0 0 15,-23 0-15,-45 0 0,0 0 16,-22 0-16,-1 0 16</inkml:trace>
  <inkml:trace contextRef="#ctx0" brushRef="#br0" timeOffset="22555.71">20568 5598 0,'0'135'187,"0"1"-187,0-1 16,0-22-16,0-45 15,0 45-15,0-91 16,0 23-16,22-22 16,-22-1-16,0 1 0,0 0 15,0-1-15,0 23 16,23-45-16,-23 23 15,0-1 1</inkml:trace>
  <inkml:trace contextRef="#ctx0" brushRef="#br0" timeOffset="23891.68">20500 5824 0,'68'0'219,"0"0"-219,22 0 16,-22 0-16,-23 0 0,45 22 15,-22-22-15,0 23 16,-68-1-16,67 1 16,-22-1-16,-22 24 15,0-24 1,-23 1-16,22-1 0,23 23 15,-22 23-15,-23-23 16,0-22-16,0 22 16,0-22-16,0 22 15,0 0-15,0-23 0,0 24 16,0-24-16,0 23 16,0-22-1,-45-23-15,45 45 16,0-22-16,-23-23 15,-22 22-15,22 1 16,-67 22-16,22-23 16,1 1-16,-24 0 15,24-23-15,-1 22 16,-22-22-16,44 0 0,1 0 16,0 0-16,23 0 15,-1 0-15,0 0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8:40:02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3138 5620 0,'22'0'235,"1"23"-220,0-23-15,-1 0 16,1 0-16,22 23 16,-23-23-16,1 0 0,0 0 15,-1 0-15,46 0 16,-23 0-16,-22 22 16,-1-22-16,23 0 15,0 0-15,-22 0 16,0 0-16,22 0 15,-23 0-15,1 0 16,22 0-16,-22 0 16,22 0-16,0 0 15,-22 0-15,22 23 16,-23-23-16,1 0 16,-1 0-1,1 0 1,0 22-16,22-22 15,-23 0 1,24 0 0,-24 0-1,1 0 1,-1 0 0,1 0-1,-1 0 1,1 0-1</inkml:trace>
  <inkml:trace contextRef="#ctx0" brushRef="#br0" timeOffset="1923.28">3138 7516 0,'45'0'250,"23"0"-250,-1-22 16,1-1-16,0 23 15,22-22-15,0-1 16,-44 23-16,44-23 15,-22 23-15,-23-22 0,23 22 16,-23 0-16,-23-23 16,23 23-16,1 0 15,-24 0-15,1 0 16,-1 0-16,1 0 0,22 0 16,0 0-1,0 0-15,-22 0 16,22-45-16,0 45 15,-22 23-15,45-23 16,-23 0-16,-23 0 0,23 0 16,23 0-16,-23 0 15,-22 0-15,0 0 16,-1 0 0,1 0-16</inkml:trace>
  <inkml:trace contextRef="#ctx0" brushRef="#br0" timeOffset="4035.29">2528 7923 0,'-22'0'125,"-1"45"-125,23-23 0,-23 1 15,1 45-15,-1-23 16,23-23-16,-22 1 15,-1-1-15,1 1 16,-1 22-16,-22 0 16,22 0-16,-22-22 0,23 67 15,-46-45-15,68 1 16,-23-24-16,1 23 16,-1 23-16,0-23 15,23-22-15,-22 22 16,22-23-16,0 24 0,0-24 15,0 1-15,0-1 16,0 23-16,0 23 16,0-45-1,0-1 1,0 1 0,0-1-1,0 1 1,0 0-1,22-23-15,-22 22 16,0 1 0,23-1-1,0-22 1,-1 23-16,1-23 0,-1 0 16,1 0-16,-23 22 31,23-22-31,-1 0 15,1 0 17,-1 0-1</inkml:trace>
  <inkml:trace contextRef="#ctx0" brushRef="#br0" timeOffset="7266.04">4289 9796 0,'45'-23'171,"1"23"-155,-1 0-16,45 0 0,-22 0 16,-23 0-16,45-22 15,-22 22-15,-45 0 16,67-23-16,-22 23 16,-23 0-16,-23-22 15,46 22-15,-45 0 0,22 0 16,-23 0-16,1 0 15,22 0-15,0 0 16,0 0 0,-22 0-16,45 22 0,-23-22 15,-23 0-15,46 23 16,22-23-16,-67 0 16,22 0-16,0 0 15,1 22-15,-24-22 16,23 0-16,-22 0 15,-1 0 1,-22 23 0,-22-23 77,-46 0-77,0-23-16,1 1 16,21 22-16,-44-23 15,22 1-15,1-1 0,-1 23 16,23 0-16,-23 0 16,46 0-16,-46-22 15,23 22-15,-1 0 16,1-23-16,-45 23 15,22-45-15,23 45 0,-45 0 16,-1-23-16,1 23 16,45 0-16,-23 0 15,-22-22-15,45 22 16,0 0-16,0 0 0,-1 0 16,24 0-16,-1 0 15,-22 0-15,22 0 16,1 0-16,-1 0 15,1 0-15,-1 0 16,1 0-16,-1 0 0,0 0 16,-22 0-1,0 0-15,23 0 16,-1 0-16,-22 0 16,22 0-1,1 0-15,-1 0 0,0 0 16,1 0-1,-1 0-15,1 0 32,-23 0-32,22 0 31,0 0-15,1 0 30,67 0 79,45 0-125,-67 0 16,45 0-16,-23 0 16,0-23-16,0 23 0,0 0 15,-22 0-15,45 0 16,-46 0-16,23-22 16,0 22-16,-22 0 15,45 0-15,0-23 0,-23 23 16,0 0-16,23 0 15,-23-23-15,45 23 16,-45 0-16,0 0 16,0 0-16,23 0 15,-45 0-15,22 0 16,-22 0-16,44 0 0,-22 0 16,-22 0-1,22 0-15,-22 0 16,-1 0-1,1 0-15,-1 0 0,1 0 16,0 0-16,-1 0 16,1 0-16,22 23 31,-22-23-15,-1 0 46,-22 23 16,0-1-47,0 1-15,-22-1-16,-24 1 16,24-23-16,-1 22 15,-22-22-15,0 23 16,0-23-16,-23 23 16,0-23-16,1 0 0,-1 0 15,0 0-15,-22 0 16,45 0-16,-1 0 15,24 0-15,-1 0 16,-44 0-16,21 0 16,24 0-16,-1 0 15,1 0-15,-1 0 16,1 0 0,-1 0-16,0 0 15,1 0-15,-1 0 16,1 0-1,-1 0-15,0 0 16,1 0 0,-1 0-16,1 0 0,-1 0 31,1 0-15,-1 0-16,0 0 15,1 0 1,-1 0 15,1 0 0</inkml:trace>
  <inkml:trace contextRef="#ctx0" brushRef="#br0" timeOffset="11816.76">10792 9457 0,'45'0'94,"23"0"-94,-1 0 16,1 0-16,0 0 15,-1 0-15,1 0 16,-23 0-16,23 0 15,0 0-15,0 0 0,-1 0 16,46 0-16,-45 0 16,45 0-16,-23 0 15,23 0-15,-45 0 16,-23 0-16,45 0 16,-22 0-16,-45 0 0,-1-22 15,46 22-15,-46 0 16,1 0-1,0-23-15,-1 23 16,1 0-16,-1 0 0,23-22 16,1 22-16,-1 0 15,-23-23 1,1 23-16,22 0 16,0 0-16,0 0 15,1 0-15,44 0 0,-68 0 16,46-22-16,-45 22 15,67-23-15,-45 23 16,23 0-16,-23-23 0,0 23 16,-22 0-16,22-45 15,0 45-15,-22-22 16,44-1-16,-21 23 16,-1-22-16,45-1 15,-45 0-15,23 1 0,22-1 16,-45-22-16,1 23 15,66-24-15,-66 24 16,21-23-16,1 45 16,-23-23-16,0-22 0,23 0 15,-45 22-15,22 1 16,0 22-16,-45-23 16,45-22-16,-22 22 15,22-22-15,0 0 0,0 0 16,0-45-16,-22 67 15,0 1-15,-23-1 16,67 0-16,-44 1 16,-23-46-16,22 68 15,1-22-15,-23-1 0,23 23 16,-23-23-16,0 1 16,0-1-16,22 23 15,-22-22 1,45-23-16,-45 22 15,-22-22-15,-1 0 16,23 22 0,-22-22-16,22 0 15,-23 22-15,0 1 0,-22-23 16,23-23 0,-1 45-16,1-22 0,-1-23 15,0 46-15,23-23 16,-22 22-16,22 1 15,0-1-15,-23 0 16,1 23 0,22-67-16,-46 44 31,24 1-31,22-1 0,-23 23 16,-22-23-16,23 1 15,-46-1-15,23-22 16,0 45-16,-1-22 15,-21 22-15,22 0 16,22 0-16,-45-23 0,0 1 16,23 22-16,0-23 15,0 23-15,0-23 16,0 23-16,22 0 0,1-22 16,-1 22-16,0 0 15,-44 0 1,44 0-16,0-45 15,1 45 1,-1 0-16,1 0 0,-23-23 16,-1 23-16,1 0 15,23 0-15,-69 0 16,24 0-16,22 0 16,-46 0-16,46 0 0,0 0 15,0 0-15,-23 0 16,45 0-16,-22 0 15,23 0-15,-1 0 16,1 0 0,-1 0-16,0 0 0,1 0 15,-1 0 17,1 0-17,-1 0 1,0 0-16,1 0 15,-1 0 1,1 0 0,-1 0-1,23 45 360,0-22-343,0-1-17,-22-22 32,22 23-16,-23-23 32</inkml:trace>
  <inkml:trace contextRef="#ctx0" brushRef="#br0" timeOffset="15837.04">16301 8103 0,'-68'0'266,"0"0"-250,0 0-16,1 0 15,-1 23-15,-22-23 16,67 0-16,-22 22 16,22-22-16,1 23 0,-23-1 15,22-22 16,23 23 1,0 0-1,68-1-15,-46-22-16,1 45 15,22-22-15,0-1 0,-22 1 16,-1-23-16,1 23 15,0 22 1,-1-45 0,-22 45-16,23-23 15,-23 1-15,0 0 16,0-1 0,0 23-1,-23 0-15,1-22 16,-69 22-1,69-22-15,-24-23 16,1 0-16,-22 0 16,44 0-16,-22 0 15,22 0-15,1 0 16,22-23 0,-23 23-1,23-22 1,-45 22-16</inkml:trace>
  <inkml:trace contextRef="#ctx0" brushRef="#br0" timeOffset="20809.25">7450 2776 0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2024-01-10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논리연산 </a:t>
            </a:r>
            <a:r>
              <a:rPr lang="en-US" altLang="ko-KR" dirty="0"/>
              <a:t>– </a:t>
            </a:r>
            <a:r>
              <a:rPr lang="ko-KR" altLang="en-US" dirty="0"/>
              <a:t>컴퓨터</a:t>
            </a:r>
            <a:r>
              <a:rPr lang="en-US" altLang="ko-KR" dirty="0"/>
              <a:t>. </a:t>
            </a:r>
            <a:r>
              <a:rPr lang="ko-KR" altLang="en-US" dirty="0"/>
              <a:t>즉석에서 </a:t>
            </a:r>
            <a:r>
              <a:rPr lang="ko-KR" altLang="en-US" dirty="0" err="1"/>
              <a:t>문제풀어보기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3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UAT </a:t>
            </a:r>
            <a:r>
              <a:rPr lang="ko-KR" altLang="en-US" dirty="0"/>
              <a:t>때문에 </a:t>
            </a:r>
            <a:r>
              <a:rPr lang="en-US" altLang="ko-KR" dirty="0"/>
              <a:t>deep learning</a:t>
            </a:r>
            <a:r>
              <a:rPr lang="ko-KR" altLang="en-US" dirty="0"/>
              <a:t>이 늦어졌다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64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970E3-E969-4B5B-B387-9B817F0C22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Parameter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 변화 직접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6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otal</a:t>
            </a:r>
            <a:r>
              <a:rPr lang="en-US" altLang="ko-KR" dirty="0"/>
              <a:t> params: 2,853,314</a:t>
            </a:r>
          </a:p>
          <a:p>
            <a:r>
              <a:rPr lang="en-US" altLang="ko-KR" dirty="0"/>
              <a:t>Trainable params: 2,847,938</a:t>
            </a:r>
          </a:p>
          <a:p>
            <a:r>
              <a:rPr lang="en-US" altLang="ko-KR" dirty="0"/>
              <a:t>Non-trainable params: 5,376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otal</a:t>
            </a:r>
            <a:r>
              <a:rPr lang="en-US" altLang="ko-KR" dirty="0"/>
              <a:t> params: 3,189,187</a:t>
            </a:r>
          </a:p>
          <a:p>
            <a:r>
              <a:rPr lang="en-US" altLang="ko-KR" dirty="0"/>
              <a:t>Trainable params: 3,182,147</a:t>
            </a:r>
          </a:p>
          <a:p>
            <a:r>
              <a:rPr lang="en-US" altLang="ko-KR" dirty="0"/>
              <a:t>Non-trainable params: 7,040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61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Ensemble -&gt; </a:t>
            </a:r>
            <a:r>
              <a:rPr lang="ko-KR" altLang="en-US" dirty="0"/>
              <a:t>성능향상 </a:t>
            </a:r>
            <a:r>
              <a:rPr lang="en-US" altLang="ko-KR" dirty="0"/>
              <a:t>: superset</a:t>
            </a:r>
            <a:r>
              <a:rPr lang="ko-KR" altLang="en-US" dirty="0"/>
              <a:t>이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1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January 10, 2024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2024-01-10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48478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>
                <a:latin typeface="NanumBarunGothicOTF" charset="-127"/>
                <a:ea typeface="NanumBarunGothicOTF" charset="-127"/>
                <a:cs typeface="NanumBarunGothicOTF" charset="-127"/>
              </a:rPr>
              <a:t>Terminology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50681" y="4149080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1</a:t>
            </a:r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2</a:t>
            </a:r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4</a:t>
            </a:r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0</a:t>
            </a:r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>
                  <a:latin typeface="나눔바른고딕OTF Bold" charset="-127"/>
                  <a:ea typeface="나눔바른고딕OTF Bold" charset="-127"/>
                </a:rPr>
                <a:t>W</a:t>
              </a:r>
              <a:endParaRPr kumimoji="1" lang="ko-KR" altLang="en-US" sz="2800" b="1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b</a:t>
            </a:r>
            <a:endParaRPr kumimoji="1" lang="ko-KR" altLang="en-US" sz="2800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+</a:t>
            </a:r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ReLu</a:t>
            </a:r>
            <a:endParaRPr kumimoji="1" lang="ko-KR" altLang="en-US" sz="105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kumimoji="1" lang="ko-KR" altLang="en-US" sz="28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Weight</a:t>
            </a:r>
            <a:endParaRPr kumimoji="1" lang="ko-KR" altLang="en-US" sz="28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Bias</a:t>
            </a:r>
            <a:endParaRPr kumimoji="1" lang="ko-KR" altLang="en-US" sz="28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kumimoji="1" lang="ko-KR" altLang="en-US" sz="28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나눔바른고딕OTF Bold" charset="-127"/>
                    <a:ea typeface="나눔바른고딕OTF Bold" charset="-127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  <a:ea typeface="나눔바른고딕OTF Bold" charset="-127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나눔바른고딕OTF Bold" charset="-127"/>
                    <a:ea typeface="나눔바른고딕OTF Bold" charset="-127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latin typeface="나눔바른고딕OTF Bold" charset="-127"/>
                    <a:ea typeface="나눔바른고딕OTF Bold" charset="-127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2873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55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  <a:ea typeface="나눔바른고딕OTF Bold" charset="-127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BD6A1F4-CB35-034A-5604-BE3AED387DDB}"/>
                  </a:ext>
                </a:extLst>
              </p14:cNvPr>
              <p14:cNvContentPartPr/>
              <p14:nvPr/>
            </p14:nvContentPartPr>
            <p14:xfrm>
              <a:off x="1243440" y="1023840"/>
              <a:ext cx="7843680" cy="28281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BD6A1F4-CB35-034A-5604-BE3AED387D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4080" y="1014480"/>
                <a:ext cx="7862400" cy="28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epoch</a:t>
            </a:r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: one forward and backward pass of </a:t>
            </a:r>
            <a:r>
              <a:rPr kumimoji="1" lang="en-US" altLang="ko-KR" sz="28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all</a:t>
            </a:r>
            <a:r>
              <a:rPr kumimoji="1" lang="en-US" altLang="ko-KR" sz="2800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sz="28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Batch size</a:t>
            </a:r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: the number of training examples in </a:t>
            </a:r>
            <a:r>
              <a:rPr kumimoji="1" lang="en-US" altLang="ko-KR" sz="28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one forward and backward pass</a:t>
            </a:r>
            <a:endParaRPr kumimoji="1" lang="ko-KR" altLang="en-US" sz="28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One </a:t>
            </a:r>
            <a:r>
              <a:rPr kumimoji="1" lang="en-US" altLang="ko-KR" sz="2800" b="1" dirty="0">
                <a:latin typeface="나눔바른고딕OTF Bold" charset="-127"/>
                <a:ea typeface="나눔바른고딕OTF Bold" charset="-127"/>
              </a:rPr>
              <a:t>iteration</a:t>
            </a:r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: number of passes</a:t>
            </a:r>
            <a:endParaRPr kumimoji="1" lang="ko-KR" altLang="en-US" sz="28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If we have 55,000 training data, and the batch size is 1,000. Then, we need 55 iterations to complete 1 epoch. </a:t>
            </a:r>
            <a:endParaRPr kumimoji="1" lang="ko-KR" altLang="en-US" sz="28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This is just a function that we want to minimize.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There is </a:t>
            </a:r>
            <a:r>
              <a:rPr kumimoji="1" lang="en-US" altLang="ko-KR" sz="28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no guarantee</a:t>
            </a:r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 that it will bring us to the best solution! 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It should be </a:t>
            </a:r>
            <a:r>
              <a:rPr kumimoji="1" lang="en-US" altLang="ko-KR" sz="28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differentiable</a:t>
            </a:r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! 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MNIST </a:t>
            </a:r>
            <a:r>
              <a:rPr kumimoji="1" lang="en-US" altLang="ko-KR" sz="1800" dirty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Modern CNNs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en-US" altLang="ko-KR" dirty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AlexNet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VGG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GoogLeNet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50DB4E08-C9CD-35EA-4AB2-34798E35F778}"/>
              </a:ext>
            </a:extLst>
          </p:cNvPr>
          <p:cNvSpPr/>
          <p:nvPr/>
        </p:nvSpPr>
        <p:spPr>
          <a:xfrm>
            <a:off x="2195736" y="5728766"/>
            <a:ext cx="5832648" cy="365125"/>
          </a:xfrm>
          <a:prstGeom prst="lef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number of parameters?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Why are layers divided into two parts?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C7ABEA2-45DC-9D39-D229-42DE6343C10E}"/>
                  </a:ext>
                </a:extLst>
              </p14:cNvPr>
              <p14:cNvContentPartPr/>
              <p14:nvPr/>
            </p14:nvContentPartPr>
            <p14:xfrm>
              <a:off x="511920" y="3810960"/>
              <a:ext cx="1179000" cy="6829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C7ABEA2-45DC-9D39-D229-42DE6343C1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560" y="3801600"/>
                <a:ext cx="1197720" cy="7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33492A6-2476-92B2-EE19-E5E708569E6B}"/>
                  </a:ext>
                </a:extLst>
              </p14:cNvPr>
              <p14:cNvContentPartPr/>
              <p14:nvPr/>
            </p14:nvContentPartPr>
            <p14:xfrm>
              <a:off x="1503360" y="146160"/>
              <a:ext cx="7380720" cy="25844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33492A6-2476-92B2-EE19-E5E708569E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0" y="136800"/>
                <a:ext cx="7399440" cy="26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ctified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inear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U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nit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tanh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ReLU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Faster Convergence!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03BBFC-A8EF-E276-A0D3-384D4B882EBB}"/>
                  </a:ext>
                </a:extLst>
              </p14:cNvPr>
              <p14:cNvContentPartPr/>
              <p14:nvPr/>
            </p14:nvContentPartPr>
            <p14:xfrm>
              <a:off x="1536120" y="1405800"/>
              <a:ext cx="5413320" cy="54770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03BBFC-A8EF-E276-A0D3-384D4B882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760" y="1396440"/>
                <a:ext cx="5432040" cy="54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443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ocal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esponse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ormalization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The response-normalized activity is given by: 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바른고딕OTF Bold" charset="-127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𝑏</m:t>
                          </m:r>
                        </m:e>
                        <m: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𝑦</m:t>
                          </m:r>
                        </m:sub>
                        <m:sup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𝑖</m:t>
                          </m:r>
                        </m:sup>
                      </m:sSubSup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나눔바른고딕OTF Bold" charset="-127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바른고딕OTF Bold" charset="-127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altLang="ko-K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altLang="ko-K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나눔바른고딕OTF Bold" charset="-127"/>
                                          <a:cs typeface="+mn-cs"/>
                                        </a:rPr>
                                        <m:t>𝑗</m:t>
                                      </m:r>
                                      <m:r>
                                        <a:rPr kumimoji="0" lang="en-US" altLang="ko-KR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나눔바른고딕OTF Bold" charset="-127"/>
                                          <a:cs typeface="+mn-cs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kumimoji="0" lang="en-US" altLang="ko-KR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kumimoji="0" lang="en-US" altLang="ko-KR" sz="24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나눔바른고딕OTF Bold" charset="-127"/>
                                              <a:cs typeface="+mn-cs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altLang="ko-KR" sz="24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나눔바른고딕OTF Bold" charset="-127"/>
                                              <a:cs typeface="+mn-cs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kumimoji="0" lang="en-US" altLang="ko-KR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altLang="ko-KR" sz="24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나눔바른고딕OTF Bold" charset="-127"/>
                                              <a:cs typeface="+mn-cs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ko-KR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0" lang="en-US" altLang="ko-KR" sz="2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ea typeface="나눔바른고딕OTF Bold" charset="-127"/>
                                                      <a:cs typeface="+mn-cs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0" lang="en-US" altLang="ko-KR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나눔바른고딕OTF Bold" charset="-127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It implements a form of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lateral inhibition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inspired by real neurons.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Main objective is to reduce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overfitting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 the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AlexNet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two regularization methods are used.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Data augmentation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Dropout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More details will be handled in next week.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http://www.slideshare.net/KenChatfield/chatfield14-devil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Original Image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(256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256)</a:t>
                </a:r>
                <a:endPara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 l="-2375" r="-1847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Smaller Patch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(224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224)</a:t>
                </a:r>
                <a:endPara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2469" r="-1852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This increases the size of the training set by a </a:t>
                </a: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factor of </a:t>
                </a:r>
                <a14:m>
                  <m:oMath xmlns:m="http://schemas.openxmlformats.org/officeDocument/2006/math"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𝟐𝟎𝟒𝟖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32∗32∗2</m:t>
                        </m:r>
                      </m:e>
                    </m:d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Two comes from horizontal reflections. 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4061" r="-2642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Original Patch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(224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224)</a:t>
                </a:r>
                <a:endPara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2160" r="-2160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Altered Patch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(224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×</m:t>
                    </m:r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224)</a:t>
                </a:r>
                <a:endPara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2469" r="-1852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To each RGB image pixel, following quantity is added: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바른고딕OTF Bold" charset="-127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나눔바른고딕OTF Bold" charset="-127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나눔바른고딕OTF Bold" charset="-127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ko-K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나눔바른고딕OTF Bold" charset="-127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나눔바른고딕OTF Bold" charset="-127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나눔바른고딕OTF Bold" charset="-127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나눔바른고딕OTF Bold" charset="-127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are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𝑖</m:t>
                    </m:r>
                  </m:oMath>
                </a14:m>
                <a:r>
                  <a:rPr kumimoji="0" lang="en-US" altLang="ko-KR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th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3×3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covariance matrix of RGB pixel values. 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Color variation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Probabilistically, not a single patch will be same at the training phase! (a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factor of infinity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!)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http://www.eddyazar.com/the-regrets-of-a-dropout-and-why-you-should-drop-out-too/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Original dropout [1] sets the output of each hidden neuron with certain probability.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[1] G.E. Hinton, N. Srivastava, A.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Krizhevsky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I.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Sutskever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and R.R.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Salakhutdinov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. Improving neural networks by preventing co-adaptation of feature detectors.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arXiv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2012.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 this paper, they simply multiply the outputs by 0.5. 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4E963E-9AB0-242D-D35E-6B49725FFEFD}"/>
                  </a:ext>
                </a:extLst>
              </p14:cNvPr>
              <p14:cNvContentPartPr/>
              <p14:nvPr/>
            </p14:nvContentPartPr>
            <p14:xfrm>
              <a:off x="3259080" y="1064520"/>
              <a:ext cx="6966000" cy="5086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4E963E-9AB0-242D-D35E-6B49725FFE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9720" y="1055160"/>
                <a:ext cx="698472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Must remember!</a:t>
            </a: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[filter_height, filter_width, in_channels, out_channels]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in_height=4, in_width=4, in_chnnel=3]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[filter_height=3, filter_width=3, in_channels=3, out_channels=7]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in_height, in_width, in_chnnel]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[filter_height=3, filter_width=3, in_channels=3, out_channels=7]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1219" y="4704225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in_height=4, in_width=4, in_chnnel=3]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number of parameters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 this convolution layer?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𝟏𝟖𝟗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 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𝟕</m:t>
                    </m:r>
                  </m:oMath>
                </a14:m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GoogLeNet</a:t>
            </a:r>
            <a:endParaRPr kumimoji="0" lang="en-US" altLang="ko-KR" sz="6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22 Layers Deep Network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Efficiently utilized computing resources, “Inception Module”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Significantly outperforms previous methods on ILSVRC 2014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Dog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0 1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0 0 1]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Network in Network!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Very clever idea of using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one by one convolution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for dimension reduction!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Other than that...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Inception-v4, Inception-ResNet and the Impact of Residual Connections on Learning</a:t>
            </a:r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42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271792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09428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391463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079567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667836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771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Cat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[1 0 0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7214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Dog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1 0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19110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Cow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0 1 0]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5483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Horse</a:t>
            </a:r>
          </a:p>
          <a:p>
            <a:pPr algn="ctr"/>
            <a:r>
              <a:rPr kumimoji="1" lang="en-US" altLang="ko-KR" sz="3200" dirty="0">
                <a:latin typeface="나눔바른고딕OTF Bold" charset="-127"/>
                <a:ea typeface="나눔바른고딕OTF Bold" charset="-127"/>
              </a:rPr>
              <a:t>[0 0 0 1]</a:t>
            </a:r>
            <a:endParaRPr kumimoji="1"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9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152 layers network 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st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place on ILSVRC 2015 classification task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st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place on ImageNet detection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st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place on ImageNet localization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st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place on COCO detection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</a:t>
            </a:r>
            <a:r>
              <a:rPr kumimoji="1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st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place on COCO segmentation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Is deeper network always better? 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41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about vanishing/exploding gradients?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Better initialization methods / batch normalization / 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ReLU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Degradation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problem: more depth but lower performance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Overfitting? 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Any other problems?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Degradation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CiFAR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100 Dataset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ImageNet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x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y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H="1" flipV="1">
            <a:off x="7643381" y="4366013"/>
            <a:ext cx="480260" cy="1181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conv2d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y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ReLU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3771219"/>
            <a:ext cx="462079" cy="90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y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H="1" flipV="1">
            <a:off x="7643381" y="3285591"/>
            <a:ext cx="462079" cy="116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conv2d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+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8491" cy="3526889"/>
          </a:xfrm>
          <a:prstGeom prst="bentConnector4">
            <a:avLst>
              <a:gd name="adj1" fmla="val -32266"/>
              <a:gd name="adj2" fmla="val 526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y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ReLU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60E175B-D221-0E85-E16B-E91ADA9A00FF}"/>
                  </a:ext>
                </a:extLst>
              </p14:cNvPr>
              <p14:cNvContentPartPr/>
              <p14:nvPr/>
            </p14:nvContentPartPr>
            <p14:xfrm>
              <a:off x="723240" y="999360"/>
              <a:ext cx="5145480" cy="25275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60E175B-D221-0E85-E16B-E91ADA9A00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880" y="990000"/>
                <a:ext cx="5164200" cy="25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We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hypothesize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that it is easier to optimize the residual mapping than to optimize the original, unreferenced mapping.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Shortcut connections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are used. 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“The extremely deep residual nets are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easy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to optimize. “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“The deep residual nets can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easily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enjoy accuracy gains from greatly increased depth, producing results substantially better than previous networks. “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23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Basic residual mapping (same dim.)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687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Basic residual mapping (different dim.)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“But we will show by experiments that the identity mapping is sufficient for addressing the degradation problem and is economical, and thus W is only used when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matching dimensions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.”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Training Data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Test Data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Validation Data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나눔바른고딕OTF Bold" charset="-127"/>
                <a:ea typeface="나눔바른고딕OTF Bold" charset="-127"/>
              </a:rPr>
              <a:t>(Cross-validation)</a:t>
            </a:r>
            <a:endParaRPr kumimoji="1"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962573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680147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Dimension reduction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2242" y="3364829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Convolution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2242" y="4049511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Dimension 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increasement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Perceptron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91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33723</TotalTime>
  <Words>1158</Words>
  <Application>Microsoft Office PowerPoint</Application>
  <PresentationFormat>화면 슬라이드 쇼(4:3)</PresentationFormat>
  <Paragraphs>285</Paragraphs>
  <Slides>73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Meiryo UI</vt:lpstr>
      <vt:lpstr>NanumBarunGothicOTF</vt:lpstr>
      <vt:lpstr>나눔바른고딕OTF Bold</vt:lpstr>
      <vt:lpstr>휴먼둥근헤드라인</vt:lpstr>
      <vt:lpstr>Arial</vt:lpstr>
      <vt:lpstr>Cambria Math</vt:lpstr>
      <vt:lpstr>Garamond</vt:lpstr>
      <vt:lpstr>Wingdings</vt:lpstr>
      <vt:lpstr>Office 테마</vt:lpstr>
      <vt:lpstr>PowerPoint 프레젠테이션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Perceptron</vt:lpstr>
      <vt:lpstr>Basic single layer network</vt:lpstr>
      <vt:lpstr>Basic single layer network</vt:lpstr>
      <vt:lpstr>(Neural)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  <vt:lpstr>PowerPoint 프레젠테이션</vt:lpstr>
      <vt:lpstr>CNN Architectures</vt:lpstr>
      <vt:lpstr>Top-5 Classification Error</vt:lpstr>
      <vt:lpstr>PowerPoint 프레젠테이션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Conv2D</vt:lpstr>
      <vt:lpstr>Conv2D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Degradation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성민 윤</cp:lastModifiedBy>
  <cp:revision>1127</cp:revision>
  <dcterms:created xsi:type="dcterms:W3CDTF">2010-03-17T18:05:41Z</dcterms:created>
  <dcterms:modified xsi:type="dcterms:W3CDTF">2024-01-10T10:49:14Z</dcterms:modified>
</cp:coreProperties>
</file>